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4" r:id="rId4"/>
  </p:sldMasterIdLst>
  <p:sldIdLst>
    <p:sldId id="256" r:id="rId5"/>
    <p:sldId id="257" r:id="rId6"/>
    <p:sldId id="258" r:id="rId7"/>
    <p:sldId id="259" r:id="rId8"/>
    <p:sldId id="260" r:id="rId9"/>
    <p:sldId id="262" r:id="rId10"/>
    <p:sldId id="261" r:id="rId11"/>
    <p:sldId id="264" r:id="rId12"/>
    <p:sldId id="265" r:id="rId13"/>
    <p:sldId id="266" r:id="rId14"/>
  </p:sldIdLst>
  <p:sldSz cx="12192000" cy="6858000"/>
  <p:notesSz cx="7559675" cy="10691495"/>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4608" cy="46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29"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30" name="PlaceHolder 5"/>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32"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33" name="PlaceHolder 3"/>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pic>
        <p:nvPicPr>
          <p:cNvPr id="34" name="Picture 33"/>
          <p:cNvPicPr/>
          <p:nvPr/>
        </p:nvPicPr>
        <p:blipFill>
          <a:blip r:embed="rId2"/>
          <a:stretch>
            <a:fillRect/>
          </a:stretch>
        </p:blipFill>
        <p:spPr>
          <a:xfrm>
            <a:off x="3602880" y="1604520"/>
            <a:ext cx="4984920" cy="3977280"/>
          </a:xfrm>
          <a:prstGeom prst="rect">
            <a:avLst/>
          </a:prstGeom>
          <a:ln>
            <a:noFill/>
          </a:ln>
        </p:spPr>
      </p:pic>
      <p:pic>
        <p:nvPicPr>
          <p:cNvPr id="35" name="Picture 34"/>
          <p:cNvPicPr/>
          <p:nvPr/>
        </p:nvPicPr>
        <p:blipFill>
          <a:blip r:embed="rId3"/>
          <a:stretch>
            <a:fillRect/>
          </a:stretch>
        </p:blipFill>
        <p:spPr>
          <a:xfrm>
            <a:off x="3602880" y="1604520"/>
            <a:ext cx="4984920" cy="3977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39" name="PlaceHolder 2"/>
          <p:cNvSpPr>
            <a:spLocks noGrp="1"/>
          </p:cNvSpPr>
          <p:nvPr>
            <p:ph type="subTitle"/>
          </p:nvPr>
        </p:nvSpPr>
        <p:spPr>
          <a:xfrm>
            <a:off x="609480" y="1604520"/>
            <a:ext cx="10972440" cy="397728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41"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43"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44" name="PlaceHolder 3"/>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609480" y="273600"/>
            <a:ext cx="10972440" cy="530784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48"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49" name="PlaceHolder 3"/>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50" name="PlaceHolder 4"/>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52"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53"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54"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56"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57"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58" name="PlaceHolder 4"/>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60" name="PlaceHolder 2"/>
          <p:cNvSpPr>
            <a:spLocks noGrp="1"/>
          </p:cNvSpPr>
          <p:nvPr>
            <p:ph type="body"/>
          </p:nvPr>
        </p:nvSpPr>
        <p:spPr>
          <a:xfrm>
            <a:off x="609480" y="160452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61" name="PlaceHolder 3"/>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63"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64"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65"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66" name="PlaceHolder 5"/>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68"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69" name="PlaceHolder 3"/>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pic>
        <p:nvPicPr>
          <p:cNvPr id="70" name="Picture 69"/>
          <p:cNvPicPr/>
          <p:nvPr/>
        </p:nvPicPr>
        <p:blipFill>
          <a:blip r:embed="rId2"/>
          <a:stretch>
            <a:fillRect/>
          </a:stretch>
        </p:blipFill>
        <p:spPr>
          <a:xfrm>
            <a:off x="3602880" y="1604520"/>
            <a:ext cx="4984920" cy="3977280"/>
          </a:xfrm>
          <a:prstGeom prst="rect">
            <a:avLst/>
          </a:prstGeom>
          <a:ln>
            <a:noFill/>
          </a:ln>
        </p:spPr>
      </p:pic>
      <p:pic>
        <p:nvPicPr>
          <p:cNvPr id="71" name="Picture 70"/>
          <p:cNvPicPr/>
          <p:nvPr/>
        </p:nvPicPr>
        <p:blipFill>
          <a:blip r:embed="rId3"/>
          <a:stretch>
            <a:fillRect/>
          </a:stretch>
        </p:blipFill>
        <p:spPr>
          <a:xfrm>
            <a:off x="3602880" y="1604520"/>
            <a:ext cx="4984920" cy="3977280"/>
          </a:xfrm>
          <a:prstGeom prst="rect">
            <a:avLst/>
          </a:prstGeom>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75" name="PlaceHolder 2"/>
          <p:cNvSpPr>
            <a:spLocks noGrp="1"/>
          </p:cNvSpPr>
          <p:nvPr>
            <p:ph type="subTitle"/>
          </p:nvPr>
        </p:nvSpPr>
        <p:spPr>
          <a:xfrm>
            <a:off x="609480" y="1604520"/>
            <a:ext cx="10972440" cy="397728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77"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79"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80" name="PlaceHolder 3"/>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2" name="PlaceHolder 1"/>
          <p:cNvSpPr>
            <a:spLocks noGrp="1"/>
          </p:cNvSpPr>
          <p:nvPr>
            <p:ph type="subTitle"/>
          </p:nvPr>
        </p:nvSpPr>
        <p:spPr>
          <a:xfrm>
            <a:off x="609480" y="273600"/>
            <a:ext cx="10972440" cy="530784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84"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85" name="PlaceHolder 3"/>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86" name="PlaceHolder 4"/>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88"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89"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90"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92"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93"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94" name="PlaceHolder 4"/>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96" name="PlaceHolder 2"/>
          <p:cNvSpPr>
            <a:spLocks noGrp="1"/>
          </p:cNvSpPr>
          <p:nvPr>
            <p:ph type="body"/>
          </p:nvPr>
        </p:nvSpPr>
        <p:spPr>
          <a:xfrm>
            <a:off x="609480" y="160452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97" name="PlaceHolder 3"/>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99"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00"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01"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02" name="PlaceHolder 5"/>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104" name="PlaceHolder 2"/>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05" name="PlaceHolder 3"/>
          <p:cNvSpPr>
            <a:spLocks noGrp="1"/>
          </p:cNvSpPr>
          <p:nvPr>
            <p:ph type="body"/>
          </p:nvPr>
        </p:nvSpPr>
        <p:spPr>
          <a:xfrm>
            <a:off x="609480" y="1604520"/>
            <a:ext cx="1097244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pic>
        <p:nvPicPr>
          <p:cNvPr id="106" name="Picture 105"/>
          <p:cNvPicPr/>
          <p:nvPr/>
        </p:nvPicPr>
        <p:blipFill>
          <a:blip r:embed="rId2"/>
          <a:stretch>
            <a:fillRect/>
          </a:stretch>
        </p:blipFill>
        <p:spPr>
          <a:xfrm>
            <a:off x="3602880" y="1604520"/>
            <a:ext cx="4984920" cy="3977280"/>
          </a:xfrm>
          <a:prstGeom prst="rect">
            <a:avLst/>
          </a:prstGeom>
          <a:ln>
            <a:noFill/>
          </a:ln>
        </p:spPr>
      </p:pic>
      <p:pic>
        <p:nvPicPr>
          <p:cNvPr id="107" name="Picture 106"/>
          <p:cNvPicPr/>
          <p:nvPr/>
        </p:nvPicPr>
        <p:blipFill>
          <a:blip r:embed="rId3"/>
          <a:stretch>
            <a:fillRect/>
          </a:stretch>
        </p:blipFill>
        <p:spPr>
          <a:xfrm>
            <a:off x="3602880" y="1604520"/>
            <a:ext cx="4984920" cy="3977280"/>
          </a:xfrm>
          <a:prstGeom prst="rect">
            <a:avLst/>
          </a:prstGeom>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3" name="PlaceHolder 3"/>
          <p:cNvSpPr>
            <a:spLocks noGrp="1"/>
          </p:cNvSpPr>
          <p:nvPr>
            <p:ph type="body"/>
          </p:nvPr>
        </p:nvSpPr>
        <p:spPr>
          <a:xfrm>
            <a:off x="60948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4" name="PlaceHolder 4"/>
          <p:cNvSpPr>
            <a:spLocks noGrp="1"/>
          </p:cNvSpPr>
          <p:nvPr>
            <p:ph type="body"/>
          </p:nvPr>
        </p:nvSpPr>
        <p:spPr>
          <a:xfrm>
            <a:off x="623196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p>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3.xml"/><Relationship Id="rId8" Type="http://schemas.openxmlformats.org/officeDocument/2006/relationships/slideLayout" Target="../slideLayouts/slideLayout32.xml"/><Relationship Id="rId7" Type="http://schemas.openxmlformats.org/officeDocument/2006/relationships/slideLayout" Target="../slideLayouts/slideLayout31.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3" Type="http://schemas.openxmlformats.org/officeDocument/2006/relationships/theme" Target="../theme/theme3.xml"/><Relationship Id="rId12" Type="http://schemas.openxmlformats.org/officeDocument/2006/relationships/slideLayout" Target="../slideLayouts/slideLayout36.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tIns="0" rIns="0" bIns="0" anchor="ctr"/>
          <a:p>
            <a:r>
              <a:rPr lang="en-US" sz="1800" b="0" strike="noStrike" spc="-1">
                <a:solidFill>
                  <a:srgbClr val="000000"/>
                </a:solidFill>
                <a:uFill>
                  <a:solidFill>
                    <a:srgbClr val="FFFFFF"/>
                  </a:solidFill>
                </a:uFill>
                <a:latin typeface="Arial" panose="02080604020202020204" charset="0"/>
              </a:rPr>
              <a:t>Click to edit the title text format</a:t>
            </a:r>
            <a:endParaRPr lang="en-US" sz="1800" b="0" strike="noStrike" spc="-1">
              <a:solidFill>
                <a:srgbClr val="000000"/>
              </a:solidFill>
              <a:uFill>
                <a:solidFill>
                  <a:srgbClr val="FFFFFF"/>
                </a:solidFill>
              </a:uFill>
              <a:latin typeface="Arial" panose="02080604020202020204" charset="0"/>
            </a:endParaRPr>
          </a:p>
        </p:txBody>
      </p:sp>
      <p:sp>
        <p:nvSpPr>
          <p:cNvPr id="2" name="PlaceHolder 2"/>
          <p:cNvSpPr>
            <a:spLocks noGrp="1"/>
          </p:cNvSpPr>
          <p:nvPr>
            <p:ph type="body"/>
          </p:nvPr>
        </p:nvSpPr>
        <p:spPr>
          <a:xfrm>
            <a:off x="609480" y="1604520"/>
            <a:ext cx="10972440" cy="3977280"/>
          </a:xfrm>
          <a:prstGeom prst="rect">
            <a:avLst/>
          </a:prstGeom>
        </p:spPr>
        <p:txBody>
          <a:bodyPr lIns="0" tIns="0" rIns="0" bIns="0"/>
          <a:p>
            <a:pPr marL="431800" indent="-32385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Click to edit the outline text format</a:t>
            </a:r>
            <a:endParaRPr lang="en-US" sz="1800" b="0" strike="noStrike" spc="-1">
              <a:solidFill>
                <a:srgbClr val="000000"/>
              </a:solidFill>
              <a:uFill>
                <a:solidFill>
                  <a:srgbClr val="FFFFFF"/>
                </a:solidFill>
              </a:uFill>
              <a:latin typeface="Arial" panose="02080604020202020204" charset="0"/>
            </a:endParaRPr>
          </a:p>
          <a:p>
            <a:pPr marL="864235" lvl="1" indent="-32385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Second Outline Level</a:t>
            </a:r>
            <a:endParaRPr lang="en-US" sz="1800" b="0" strike="noStrike" spc="-1">
              <a:solidFill>
                <a:srgbClr val="000000"/>
              </a:solidFill>
              <a:uFill>
                <a:solidFill>
                  <a:srgbClr val="FFFFFF"/>
                </a:solidFill>
              </a:uFill>
              <a:latin typeface="Arial" panose="02080604020202020204" charset="0"/>
            </a:endParaRPr>
          </a:p>
          <a:p>
            <a:pPr marL="1296035" lvl="2" indent="-28829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Third Outline Level</a:t>
            </a:r>
            <a:endParaRPr lang="en-US" sz="1800" b="0" strike="noStrike" spc="-1">
              <a:solidFill>
                <a:srgbClr val="000000"/>
              </a:solidFill>
              <a:uFill>
                <a:solidFill>
                  <a:srgbClr val="FFFFFF"/>
                </a:solidFill>
              </a:uFill>
              <a:latin typeface="Arial" panose="02080604020202020204" charset="0"/>
            </a:endParaRPr>
          </a:p>
          <a:p>
            <a:pPr marL="1727835" lvl="3" indent="-21590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Fourth Outline Level</a:t>
            </a:r>
            <a:endParaRPr lang="en-US" sz="1800" b="0" strike="noStrike" spc="-1">
              <a:solidFill>
                <a:srgbClr val="000000"/>
              </a:solidFill>
              <a:uFill>
                <a:solidFill>
                  <a:srgbClr val="FFFFFF"/>
                </a:solidFill>
              </a:uFill>
              <a:latin typeface="Arial" panose="02080604020202020204" charset="0"/>
            </a:endParaRPr>
          </a:p>
          <a:p>
            <a:pPr marL="2160270" lvl="4"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Fifth Outline Level</a:t>
            </a:r>
            <a:endParaRPr lang="en-US" sz="2000" b="0" strike="noStrike" spc="-1">
              <a:solidFill>
                <a:srgbClr val="000000"/>
              </a:solidFill>
              <a:uFill>
                <a:solidFill>
                  <a:srgbClr val="FFFFFF"/>
                </a:solidFill>
              </a:uFill>
              <a:latin typeface="Arial" panose="02080604020202020204" charset="0"/>
            </a:endParaRPr>
          </a:p>
          <a:p>
            <a:pPr marL="2592070" lvl="5"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Sixth Outline Level</a:t>
            </a:r>
            <a:endParaRPr lang="en-US" sz="2000" b="0" strike="noStrike" spc="-1">
              <a:solidFill>
                <a:srgbClr val="000000"/>
              </a:solidFill>
              <a:uFill>
                <a:solidFill>
                  <a:srgbClr val="FFFFFF"/>
                </a:solidFill>
              </a:uFill>
              <a:latin typeface="Arial" panose="02080604020202020204" charset="0"/>
            </a:endParaRPr>
          </a:p>
          <a:p>
            <a:pPr marL="3023870" lvl="6"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Seventh Outline Level</a:t>
            </a:r>
            <a:endParaRPr lang="en-US" sz="2000" b="0" strike="noStrike" spc="-1">
              <a:solidFill>
                <a:srgbClr val="000000"/>
              </a:solidFill>
              <a:uFill>
                <a:solidFill>
                  <a:srgbClr val="FFFFFF"/>
                </a:solidFill>
              </a:uFill>
              <a:latin typeface="Arial" panose="0208060402020202020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tIns="0" rIns="0" bIns="0" anchor="ctr"/>
          <a:p>
            <a:r>
              <a:rPr lang="en-US" sz="1800" b="0" strike="noStrike" spc="-1">
                <a:solidFill>
                  <a:srgbClr val="000000"/>
                </a:solidFill>
                <a:uFill>
                  <a:solidFill>
                    <a:srgbClr val="FFFFFF"/>
                  </a:solidFill>
                </a:uFill>
                <a:latin typeface="Arial" panose="02080604020202020204" charset="0"/>
              </a:rPr>
              <a:t>Click to edit the title text format</a:t>
            </a:r>
            <a:endParaRPr lang="en-US" sz="1800" b="0" strike="noStrike" spc="-1">
              <a:solidFill>
                <a:srgbClr val="000000"/>
              </a:solidFill>
              <a:uFill>
                <a:solidFill>
                  <a:srgbClr val="FFFFFF"/>
                </a:solidFill>
              </a:uFill>
              <a:latin typeface="Arial" panose="02080604020202020204" charset="0"/>
            </a:endParaRPr>
          </a:p>
        </p:txBody>
      </p:sp>
      <p:sp>
        <p:nvSpPr>
          <p:cNvPr id="37" name="PlaceHolder 2"/>
          <p:cNvSpPr>
            <a:spLocks noGrp="1"/>
          </p:cNvSpPr>
          <p:nvPr>
            <p:ph type="body"/>
          </p:nvPr>
        </p:nvSpPr>
        <p:spPr>
          <a:xfrm>
            <a:off x="609480" y="1604520"/>
            <a:ext cx="10972440" cy="3977280"/>
          </a:xfrm>
          <a:prstGeom prst="rect">
            <a:avLst/>
          </a:prstGeom>
        </p:spPr>
        <p:txBody>
          <a:bodyPr lIns="0" tIns="0" rIns="0" bIns="0"/>
          <a:p>
            <a:pPr marL="431800" indent="-32385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Click to edit the outline text format</a:t>
            </a:r>
            <a:endParaRPr lang="en-US" sz="1800" b="0" strike="noStrike" spc="-1">
              <a:solidFill>
                <a:srgbClr val="000000"/>
              </a:solidFill>
              <a:uFill>
                <a:solidFill>
                  <a:srgbClr val="FFFFFF"/>
                </a:solidFill>
              </a:uFill>
              <a:latin typeface="Arial" panose="02080604020202020204" charset="0"/>
            </a:endParaRPr>
          </a:p>
          <a:p>
            <a:pPr marL="864235" lvl="1" indent="-32385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Second Outline Level</a:t>
            </a:r>
            <a:endParaRPr lang="en-US" sz="1800" b="0" strike="noStrike" spc="-1">
              <a:solidFill>
                <a:srgbClr val="000000"/>
              </a:solidFill>
              <a:uFill>
                <a:solidFill>
                  <a:srgbClr val="FFFFFF"/>
                </a:solidFill>
              </a:uFill>
              <a:latin typeface="Arial" panose="02080604020202020204" charset="0"/>
            </a:endParaRPr>
          </a:p>
          <a:p>
            <a:pPr marL="1296035" lvl="2" indent="-28829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Third Outline Level</a:t>
            </a:r>
            <a:endParaRPr lang="en-US" sz="1800" b="0" strike="noStrike" spc="-1">
              <a:solidFill>
                <a:srgbClr val="000000"/>
              </a:solidFill>
              <a:uFill>
                <a:solidFill>
                  <a:srgbClr val="FFFFFF"/>
                </a:solidFill>
              </a:uFill>
              <a:latin typeface="Arial" panose="02080604020202020204" charset="0"/>
            </a:endParaRPr>
          </a:p>
          <a:p>
            <a:pPr marL="1727835" lvl="3" indent="-21590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Fourth Outline Level</a:t>
            </a:r>
            <a:endParaRPr lang="en-US" sz="1800" b="0" strike="noStrike" spc="-1">
              <a:solidFill>
                <a:srgbClr val="000000"/>
              </a:solidFill>
              <a:uFill>
                <a:solidFill>
                  <a:srgbClr val="FFFFFF"/>
                </a:solidFill>
              </a:uFill>
              <a:latin typeface="Arial" panose="02080604020202020204" charset="0"/>
            </a:endParaRPr>
          </a:p>
          <a:p>
            <a:pPr marL="2160270" lvl="4"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Fifth Outline Level</a:t>
            </a:r>
            <a:endParaRPr lang="en-US" sz="2000" b="0" strike="noStrike" spc="-1">
              <a:solidFill>
                <a:srgbClr val="000000"/>
              </a:solidFill>
              <a:uFill>
                <a:solidFill>
                  <a:srgbClr val="FFFFFF"/>
                </a:solidFill>
              </a:uFill>
              <a:latin typeface="Arial" panose="02080604020202020204" charset="0"/>
            </a:endParaRPr>
          </a:p>
          <a:p>
            <a:pPr marL="2592070" lvl="5"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Sixth Outline Level</a:t>
            </a:r>
            <a:endParaRPr lang="en-US" sz="2000" b="0" strike="noStrike" spc="-1">
              <a:solidFill>
                <a:srgbClr val="000000"/>
              </a:solidFill>
              <a:uFill>
                <a:solidFill>
                  <a:srgbClr val="FFFFFF"/>
                </a:solidFill>
              </a:uFill>
              <a:latin typeface="Arial" panose="02080604020202020204" charset="0"/>
            </a:endParaRPr>
          </a:p>
          <a:p>
            <a:pPr marL="3023870" lvl="6"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Seventh Outline Level</a:t>
            </a:r>
            <a:endParaRPr lang="en-US" sz="2000" b="0" strike="noStrike" spc="-1">
              <a:solidFill>
                <a:srgbClr val="000000"/>
              </a:solidFill>
              <a:uFill>
                <a:solidFill>
                  <a:srgbClr val="FFFFFF"/>
                </a:solidFill>
              </a:uFill>
              <a:latin typeface="Arial" panose="0208060402020202020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p>
            <a:r>
              <a:rPr lang="en-US" sz="1800" b="0" strike="noStrike" spc="-1">
                <a:solidFill>
                  <a:srgbClr val="000000"/>
                </a:solidFill>
                <a:uFill>
                  <a:solidFill>
                    <a:srgbClr val="FFFFFF"/>
                  </a:solidFill>
                </a:uFill>
                <a:latin typeface="Arial" panose="02080604020202020204" charset="0"/>
              </a:rPr>
              <a:t>Click to edit the title text format</a:t>
            </a:r>
            <a:endParaRPr lang="en-US" sz="1800" b="0" strike="noStrike" spc="-1">
              <a:solidFill>
                <a:srgbClr val="000000"/>
              </a:solidFill>
              <a:uFill>
                <a:solidFill>
                  <a:srgbClr val="FFFFFF"/>
                </a:solidFill>
              </a:uFill>
              <a:latin typeface="Arial" panose="02080604020202020204" charset="0"/>
            </a:endParaRPr>
          </a:p>
        </p:txBody>
      </p:sp>
      <p:sp>
        <p:nvSpPr>
          <p:cNvPr id="73" name="PlaceHolder 2"/>
          <p:cNvSpPr>
            <a:spLocks noGrp="1"/>
          </p:cNvSpPr>
          <p:nvPr>
            <p:ph type="body"/>
          </p:nvPr>
        </p:nvSpPr>
        <p:spPr>
          <a:xfrm>
            <a:off x="609480" y="1604520"/>
            <a:ext cx="10972440" cy="3977280"/>
          </a:xfrm>
          <a:prstGeom prst="rect">
            <a:avLst/>
          </a:prstGeom>
        </p:spPr>
        <p:txBody>
          <a:bodyPr lIns="0" tIns="0" rIns="0" bIns="0"/>
          <a:p>
            <a:pPr marL="431800" indent="-32385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Click to edit the outline text format</a:t>
            </a:r>
            <a:endParaRPr lang="en-US" sz="1800" b="0" strike="noStrike" spc="-1">
              <a:solidFill>
                <a:srgbClr val="000000"/>
              </a:solidFill>
              <a:uFill>
                <a:solidFill>
                  <a:srgbClr val="FFFFFF"/>
                </a:solidFill>
              </a:uFill>
              <a:latin typeface="Arial" panose="02080604020202020204" charset="0"/>
            </a:endParaRPr>
          </a:p>
          <a:p>
            <a:pPr marL="864235" lvl="1" indent="-32385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Second Outline Level</a:t>
            </a:r>
            <a:endParaRPr lang="en-US" sz="1800" b="0" strike="noStrike" spc="-1">
              <a:solidFill>
                <a:srgbClr val="000000"/>
              </a:solidFill>
              <a:uFill>
                <a:solidFill>
                  <a:srgbClr val="FFFFFF"/>
                </a:solidFill>
              </a:uFill>
              <a:latin typeface="Arial" panose="02080604020202020204" charset="0"/>
            </a:endParaRPr>
          </a:p>
          <a:p>
            <a:pPr marL="1296035" lvl="2" indent="-288290">
              <a:buClr>
                <a:srgbClr val="000000"/>
              </a:buClr>
              <a:buSzPct val="45000"/>
              <a:buFont typeface="Wingdings" panose="05000000000000000000" charset="2"/>
              <a:buChar char=""/>
            </a:pPr>
            <a:r>
              <a:rPr lang="en-US" sz="1800" b="0" strike="noStrike" spc="-1">
                <a:solidFill>
                  <a:srgbClr val="000000"/>
                </a:solidFill>
                <a:uFill>
                  <a:solidFill>
                    <a:srgbClr val="FFFFFF"/>
                  </a:solidFill>
                </a:uFill>
                <a:latin typeface="Arial" panose="02080604020202020204" charset="0"/>
              </a:rPr>
              <a:t>Third Outline Level</a:t>
            </a:r>
            <a:endParaRPr lang="en-US" sz="1800" b="0" strike="noStrike" spc="-1">
              <a:solidFill>
                <a:srgbClr val="000000"/>
              </a:solidFill>
              <a:uFill>
                <a:solidFill>
                  <a:srgbClr val="FFFFFF"/>
                </a:solidFill>
              </a:uFill>
              <a:latin typeface="Arial" panose="02080604020202020204" charset="0"/>
            </a:endParaRPr>
          </a:p>
          <a:p>
            <a:pPr marL="1727835" lvl="3" indent="-215900">
              <a:buClr>
                <a:srgbClr val="000000"/>
              </a:buClr>
              <a:buSzPct val="75000"/>
              <a:buFont typeface="Symbol" charset="2"/>
              <a:buChar char=""/>
            </a:pPr>
            <a:r>
              <a:rPr lang="en-US" sz="1800" b="0" strike="noStrike" spc="-1">
                <a:solidFill>
                  <a:srgbClr val="000000"/>
                </a:solidFill>
                <a:uFill>
                  <a:solidFill>
                    <a:srgbClr val="FFFFFF"/>
                  </a:solidFill>
                </a:uFill>
                <a:latin typeface="Arial" panose="02080604020202020204" charset="0"/>
              </a:rPr>
              <a:t>Fourth Outline Level</a:t>
            </a:r>
            <a:endParaRPr lang="en-US" sz="1800" b="0" strike="noStrike" spc="-1">
              <a:solidFill>
                <a:srgbClr val="000000"/>
              </a:solidFill>
              <a:uFill>
                <a:solidFill>
                  <a:srgbClr val="FFFFFF"/>
                </a:solidFill>
              </a:uFill>
              <a:latin typeface="Arial" panose="02080604020202020204" charset="0"/>
            </a:endParaRPr>
          </a:p>
          <a:p>
            <a:pPr marL="2160270" lvl="4"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Fifth Outline Level</a:t>
            </a:r>
            <a:endParaRPr lang="en-US" sz="2000" b="0" strike="noStrike" spc="-1">
              <a:solidFill>
                <a:srgbClr val="000000"/>
              </a:solidFill>
              <a:uFill>
                <a:solidFill>
                  <a:srgbClr val="FFFFFF"/>
                </a:solidFill>
              </a:uFill>
              <a:latin typeface="Arial" panose="02080604020202020204" charset="0"/>
            </a:endParaRPr>
          </a:p>
          <a:p>
            <a:pPr marL="2592070" lvl="5"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Sixth Outline Level</a:t>
            </a:r>
            <a:endParaRPr lang="en-US" sz="2000" b="0" strike="noStrike" spc="-1">
              <a:solidFill>
                <a:srgbClr val="000000"/>
              </a:solidFill>
              <a:uFill>
                <a:solidFill>
                  <a:srgbClr val="FFFFFF"/>
                </a:solidFill>
              </a:uFill>
              <a:latin typeface="Arial" panose="02080604020202020204" charset="0"/>
            </a:endParaRPr>
          </a:p>
          <a:p>
            <a:pPr marL="3023870" lvl="6" indent="-215900">
              <a:buClr>
                <a:srgbClr val="000000"/>
              </a:buClr>
              <a:buSzPct val="45000"/>
              <a:buFont typeface="Wingdings" panose="05000000000000000000" charset="2"/>
              <a:buChar char=""/>
            </a:pPr>
            <a:r>
              <a:rPr lang="en-US" sz="2000" b="0" strike="noStrike" spc="-1">
                <a:solidFill>
                  <a:srgbClr val="000000"/>
                </a:solidFill>
                <a:uFill>
                  <a:solidFill>
                    <a:srgbClr val="FFFFFF"/>
                  </a:solidFill>
                </a:uFill>
                <a:latin typeface="Arial" panose="02080604020202020204" charset="0"/>
              </a:rPr>
              <a:t>Seventh Outline Level</a:t>
            </a:r>
            <a:endParaRPr lang="en-US" sz="2000" b="0" strike="noStrike" spc="-1">
              <a:solidFill>
                <a:srgbClr val="000000"/>
              </a:solidFill>
              <a:uFill>
                <a:solidFill>
                  <a:srgbClr val="FFFFFF"/>
                </a:solidFill>
              </a:uFill>
              <a:latin typeface="Arial" panose="02080604020202020204"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3.png"/><Relationship Id="rId1" Type="http://schemas.openxmlformats.org/officeDocument/2006/relationships/image" Target="../media/image12.jpe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5.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image" Target="../media/image20.png"/><Relationship Id="rId1" Type="http://schemas.openxmlformats.org/officeDocument/2006/relationships/image" Target="../media/image19.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6.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rot="10800000">
            <a:off x="8052480" y="711252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09" name="CustomShape 2"/>
          <p:cNvSpPr/>
          <p:nvPr/>
        </p:nvSpPr>
        <p:spPr>
          <a:xfrm rot="4200000">
            <a:off x="6045480" y="1422720"/>
            <a:ext cx="2764080" cy="2764080"/>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10" name="CustomShape 3"/>
          <p:cNvSpPr/>
          <p:nvPr/>
        </p:nvSpPr>
        <p:spPr>
          <a:xfrm>
            <a:off x="6095520" y="1375560"/>
            <a:ext cx="3329280" cy="3458520"/>
          </a:xfrm>
          <a:prstGeom prst="ellipse">
            <a:avLst/>
          </a:prstGeom>
          <a:noFill/>
          <a:ln>
            <a:solidFill>
              <a:schemeClr val="bg2">
                <a:lumMod val="10000"/>
              </a:schemeClr>
            </a:solidFill>
            <a:round/>
          </a:ln>
        </p:spPr>
        <p:style>
          <a:lnRef idx="2">
            <a:schemeClr val="accent1">
              <a:shade val="50000"/>
            </a:schemeClr>
          </a:lnRef>
          <a:fillRef idx="1">
            <a:schemeClr val="accent1"/>
          </a:fillRef>
          <a:effectRef idx="0">
            <a:schemeClr val="accent1"/>
          </a:effectRef>
          <a:fontRef idx="minor"/>
        </p:style>
      </p:sp>
      <p:sp>
        <p:nvSpPr>
          <p:cNvPr id="111" name="Line 4"/>
          <p:cNvSpPr/>
          <p:nvPr/>
        </p:nvSpPr>
        <p:spPr>
          <a:xfrm>
            <a:off x="7776720" y="3105000"/>
            <a:ext cx="3799800" cy="36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2" name="Line 5"/>
          <p:cNvSpPr/>
          <p:nvPr/>
        </p:nvSpPr>
        <p:spPr>
          <a:xfrm flipV="1">
            <a:off x="7760160" y="534600"/>
            <a:ext cx="2571120" cy="257040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3" name="Line 6"/>
          <p:cNvSpPr/>
          <p:nvPr/>
        </p:nvSpPr>
        <p:spPr>
          <a:xfrm flipV="1">
            <a:off x="7760880" y="3088440"/>
            <a:ext cx="360" cy="316944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4" name="CustomShape 7"/>
          <p:cNvSpPr/>
          <p:nvPr/>
        </p:nvSpPr>
        <p:spPr>
          <a:xfrm>
            <a:off x="11269440" y="3218040"/>
            <a:ext cx="59724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x</a:t>
            </a:r>
            <a:endParaRPr lang="en-US" sz="1800" b="0" strike="noStrike" spc="-1">
              <a:solidFill>
                <a:srgbClr val="000000"/>
              </a:solidFill>
              <a:uFill>
                <a:solidFill>
                  <a:srgbClr val="FFFFFF"/>
                </a:solidFill>
              </a:uFill>
              <a:latin typeface="Arial" panose="02080604020202020204" charset="0"/>
            </a:endParaRPr>
          </a:p>
        </p:txBody>
      </p:sp>
      <p:sp>
        <p:nvSpPr>
          <p:cNvPr id="115" name="CustomShape 8"/>
          <p:cNvSpPr/>
          <p:nvPr/>
        </p:nvSpPr>
        <p:spPr>
          <a:xfrm>
            <a:off x="7952040" y="5803200"/>
            <a:ext cx="59724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y</a:t>
            </a:r>
            <a:endParaRPr lang="en-US" sz="1800" b="0" strike="noStrike" spc="-1">
              <a:solidFill>
                <a:srgbClr val="000000"/>
              </a:solidFill>
              <a:uFill>
                <a:solidFill>
                  <a:srgbClr val="FFFFFF"/>
                </a:solidFill>
              </a:uFill>
              <a:latin typeface="Arial" panose="02080604020202020204" charset="0"/>
            </a:endParaRPr>
          </a:p>
        </p:txBody>
      </p:sp>
      <p:sp>
        <p:nvSpPr>
          <p:cNvPr id="116" name="CustomShape 9"/>
          <p:cNvSpPr/>
          <p:nvPr/>
        </p:nvSpPr>
        <p:spPr>
          <a:xfrm>
            <a:off x="10455840" y="465480"/>
            <a:ext cx="59724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z</a:t>
            </a:r>
            <a:endParaRPr lang="en-US" sz="1800" b="0" strike="noStrike" spc="-1">
              <a:solidFill>
                <a:srgbClr val="000000"/>
              </a:solidFill>
              <a:uFill>
                <a:solidFill>
                  <a:srgbClr val="FFFFFF"/>
                </a:solidFill>
              </a:uFill>
              <a:latin typeface="Arial" panose="02080604020202020204" charset="0"/>
            </a:endParaRPr>
          </a:p>
        </p:txBody>
      </p:sp>
      <p:sp>
        <p:nvSpPr>
          <p:cNvPr id="117" name="CustomShape 10"/>
          <p:cNvSpPr/>
          <p:nvPr/>
        </p:nvSpPr>
        <p:spPr>
          <a:xfrm>
            <a:off x="7890480" y="1067400"/>
            <a:ext cx="2069280" cy="1761480"/>
          </a:xfrm>
          <a:prstGeom prst="rect">
            <a:avLst/>
          </a:prstGeom>
          <a:noFill/>
          <a:ln>
            <a:round/>
          </a:ln>
        </p:spPr>
        <p:style>
          <a:lnRef idx="2">
            <a:schemeClr val="accent1">
              <a:shade val="50000"/>
            </a:schemeClr>
          </a:lnRef>
          <a:fillRef idx="1">
            <a:schemeClr val="accent1"/>
          </a:fillRef>
          <a:effectRef idx="0">
            <a:schemeClr val="accent1"/>
          </a:effectRef>
          <a:fontRef idx="minor"/>
        </p:style>
      </p:sp>
      <p:sp>
        <p:nvSpPr>
          <p:cNvPr id="118" name="CustomShape 11"/>
          <p:cNvSpPr/>
          <p:nvPr/>
        </p:nvSpPr>
        <p:spPr>
          <a:xfrm>
            <a:off x="7963560" y="1012320"/>
            <a:ext cx="114660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z = 1</a:t>
            </a:r>
            <a:endParaRPr lang="en-US" sz="1800" b="0" strike="noStrike" spc="-1">
              <a:solidFill>
                <a:srgbClr val="000000"/>
              </a:solidFill>
              <a:uFill>
                <a:solidFill>
                  <a:srgbClr val="FFFFFF"/>
                </a:solidFill>
              </a:uFill>
              <a:latin typeface="Arial" panose="02080604020202020204" charset="0"/>
            </a:endParaRPr>
          </a:p>
        </p:txBody>
      </p:sp>
      <p:sp>
        <p:nvSpPr>
          <p:cNvPr id="119" name="CustomShape 12"/>
          <p:cNvSpPr/>
          <p:nvPr/>
        </p:nvSpPr>
        <p:spPr>
          <a:xfrm>
            <a:off x="8586720" y="3513960"/>
            <a:ext cx="320040" cy="363600"/>
          </a:xfrm>
          <a:prstGeom prst="rect">
            <a:avLst/>
          </a:prstGeom>
          <a:noFill/>
          <a:ln>
            <a:noFill/>
          </a:ln>
        </p:spPr>
        <p:style>
          <a:lnRef idx="0">
            <a:srgbClr val="FFFFFF"/>
          </a:lnRef>
          <a:fillRef idx="0">
            <a:srgbClr val="FFFFFF"/>
          </a:fillRef>
          <a:effectRef idx="0">
            <a:srgbClr val="FFFFFF"/>
          </a:effectRef>
          <a:fontRef idx="minor"/>
        </p:style>
        <p:txBody>
          <a:bodyPr wrap="none"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θ</a:t>
            </a:r>
            <a:endParaRPr lang="en-US" sz="1800" b="0" strike="noStrike" spc="-1">
              <a:solidFill>
                <a:srgbClr val="000000"/>
              </a:solidFill>
              <a:uFill>
                <a:solidFill>
                  <a:srgbClr val="FFFFFF"/>
                </a:solidFill>
              </a:uFill>
              <a:latin typeface="Arial" panose="02080604020202020204" charset="0"/>
            </a:endParaRPr>
          </a:p>
        </p:txBody>
      </p:sp>
      <p:sp>
        <p:nvSpPr>
          <p:cNvPr id="120" name="CustomShape 13"/>
          <p:cNvSpPr/>
          <p:nvPr/>
        </p:nvSpPr>
        <p:spPr>
          <a:xfrm rot="20700000">
            <a:off x="8694000" y="223020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1" name="CustomShape 14"/>
          <p:cNvSpPr/>
          <p:nvPr/>
        </p:nvSpPr>
        <p:spPr>
          <a:xfrm rot="16020000">
            <a:off x="7837200" y="396072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2" name="CustomShape 15"/>
          <p:cNvSpPr/>
          <p:nvPr/>
        </p:nvSpPr>
        <p:spPr>
          <a:xfrm rot="1980000">
            <a:off x="7797960" y="1523880"/>
            <a:ext cx="2041920" cy="2041920"/>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23" name="CustomShape 16"/>
          <p:cNvSpPr/>
          <p:nvPr/>
        </p:nvSpPr>
        <p:spPr>
          <a:xfrm rot="18900000">
            <a:off x="9325080" y="153396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4" name="CustomShape 17"/>
          <p:cNvSpPr/>
          <p:nvPr/>
        </p:nvSpPr>
        <p:spPr>
          <a:xfrm>
            <a:off x="9432720" y="2107080"/>
            <a:ext cx="358200" cy="363600"/>
          </a:xfrm>
          <a:prstGeom prst="rect">
            <a:avLst/>
          </a:prstGeom>
          <a:noFill/>
          <a:ln>
            <a:noFill/>
          </a:ln>
        </p:spPr>
        <p:style>
          <a:lnRef idx="0">
            <a:srgbClr val="FFFFFF"/>
          </a:lnRef>
          <a:fillRef idx="0">
            <a:srgbClr val="FFFFFF"/>
          </a:fillRef>
          <a:effectRef idx="0">
            <a:srgbClr val="FFFFFF"/>
          </a:effectRef>
          <a:fontRef idx="minor"/>
        </p:style>
        <p:txBody>
          <a:bodyPr wrap="none" lIns="90000" tIns="45000" rIns="90000" bIns="45000"/>
          <a:p>
            <a:pPr>
              <a:lnSpc>
                <a:spcPct val="100000"/>
              </a:lnSpc>
            </a:pPr>
            <a:r>
              <a:rPr lang="en-US" sz="1800" b="0" strike="noStrike" spc="-1">
                <a:solidFill>
                  <a:srgbClr val="000000"/>
                </a:solidFill>
                <a:uFill>
                  <a:solidFill>
                    <a:srgbClr val="FFFFFF"/>
                  </a:solidFill>
                </a:uFill>
                <a:latin typeface="Ubuntu"/>
                <a:ea typeface="DejaVu Sans"/>
              </a:rPr>
              <a:t>Ø</a:t>
            </a:r>
            <a:endParaRPr lang="en-US" sz="1800" b="0" strike="noStrike" spc="-1">
              <a:solidFill>
                <a:srgbClr val="000000"/>
              </a:solidFill>
              <a:uFill>
                <a:solidFill>
                  <a:srgbClr val="FFFFFF"/>
                </a:solidFill>
              </a:uFill>
              <a:latin typeface="Arial" panose="02080604020202020204" charset="0"/>
            </a:endParaRPr>
          </a:p>
        </p:txBody>
      </p:sp>
      <p:sp>
        <p:nvSpPr>
          <p:cNvPr id="125" name="CustomShape 18"/>
          <p:cNvSpPr/>
          <p:nvPr/>
        </p:nvSpPr>
        <p:spPr>
          <a:xfrm rot="2700000">
            <a:off x="10361160" y="35316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6" name="CustomShape 19"/>
          <p:cNvSpPr/>
          <p:nvPr/>
        </p:nvSpPr>
        <p:spPr>
          <a:xfrm rot="5400000">
            <a:off x="11606760" y="298692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pic>
        <p:nvPicPr>
          <p:cNvPr id="127" name="Picture 26"/>
          <p:cNvPicPr/>
          <p:nvPr/>
        </p:nvPicPr>
        <p:blipFill>
          <a:blip r:embed="rId1"/>
          <a:stretch>
            <a:fillRect/>
          </a:stretch>
        </p:blipFill>
        <p:spPr>
          <a:xfrm>
            <a:off x="1128240" y="283680"/>
            <a:ext cx="4296960" cy="2156400"/>
          </a:xfrm>
          <a:prstGeom prst="rect">
            <a:avLst/>
          </a:prstGeom>
          <a:ln>
            <a:noFill/>
          </a:ln>
        </p:spPr>
      </p:pic>
      <p:sp>
        <p:nvSpPr>
          <p:cNvPr id="128" name="CustomShape 20"/>
          <p:cNvSpPr/>
          <p:nvPr/>
        </p:nvSpPr>
        <p:spPr>
          <a:xfrm>
            <a:off x="2417400" y="2469600"/>
            <a:ext cx="253872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longitude（</a:t>
            </a:r>
            <a:r>
              <a:rPr lang="en-US" spc="-1">
                <a:solidFill>
                  <a:srgbClr val="000000"/>
                </a:solidFill>
                <a:uFill>
                  <a:solidFill>
                    <a:srgbClr val="FFFFFF"/>
                  </a:solidFill>
                </a:uFill>
                <a:latin typeface="Calibri"/>
                <a:ea typeface="DejaVu Sans"/>
                <a:sym typeface="+mn-ea"/>
              </a:rPr>
              <a:t>θ</a:t>
            </a:r>
            <a:r>
              <a:rPr lang="en-US" sz="1800" b="0" strike="noStrike" spc="-1">
                <a:solidFill>
                  <a:srgbClr val="000000"/>
                </a:solidFill>
                <a:uFill>
                  <a:solidFill>
                    <a:srgbClr val="FFFFFF"/>
                  </a:solidFill>
                </a:uFill>
                <a:latin typeface="Ubuntu"/>
                <a:ea typeface="DejaVu Sans"/>
              </a:rPr>
              <a:t>）</a:t>
            </a:r>
            <a:endParaRPr lang="en-US" sz="1800" b="0" strike="noStrike" spc="-1">
              <a:solidFill>
                <a:srgbClr val="000000"/>
              </a:solidFill>
              <a:uFill>
                <a:solidFill>
                  <a:srgbClr val="FFFFFF"/>
                </a:solidFill>
              </a:uFill>
              <a:latin typeface="Arial" panose="02080604020202020204" charset="0"/>
            </a:endParaRPr>
          </a:p>
        </p:txBody>
      </p:sp>
      <p:sp>
        <p:nvSpPr>
          <p:cNvPr id="129" name="CustomShape 21"/>
          <p:cNvSpPr/>
          <p:nvPr/>
        </p:nvSpPr>
        <p:spPr>
          <a:xfrm>
            <a:off x="154800" y="1191960"/>
            <a:ext cx="2538720" cy="63792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latitude</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a:t>
            </a:r>
            <a:r>
              <a:rPr lang="en-US" spc="-1">
                <a:solidFill>
                  <a:srgbClr val="000000"/>
                </a:solidFill>
                <a:uFill>
                  <a:solidFill>
                    <a:srgbClr val="FFFFFF"/>
                  </a:solidFill>
                </a:uFill>
                <a:latin typeface="Ubuntu"/>
                <a:ea typeface="DejaVu Sans"/>
                <a:sym typeface="+mn-ea"/>
              </a:rPr>
              <a:t>Ø</a:t>
            </a:r>
            <a:r>
              <a:rPr lang="en-US" sz="1800" b="0" strike="noStrike" spc="-1">
                <a:solidFill>
                  <a:srgbClr val="000000"/>
                </a:solidFill>
                <a:uFill>
                  <a:solidFill>
                    <a:srgbClr val="FFFFFF"/>
                  </a:solidFill>
                </a:uFill>
                <a:latin typeface="Calibri"/>
                <a:ea typeface="DejaVu Sans"/>
              </a:rPr>
              <a:t>）</a:t>
            </a:r>
            <a:endParaRPr lang="en-US" sz="1800" b="0" strike="noStrike" spc="-1">
              <a:solidFill>
                <a:srgbClr val="000000"/>
              </a:solidFill>
              <a:uFill>
                <a:solidFill>
                  <a:srgbClr val="FFFFFF"/>
                </a:solidFill>
              </a:uFill>
              <a:latin typeface="Arial" panose="02080604020202020204" charset="0"/>
            </a:endParaRPr>
          </a:p>
        </p:txBody>
      </p:sp>
      <p:pic>
        <p:nvPicPr>
          <p:cNvPr id="130" name="Picture 37"/>
          <p:cNvPicPr/>
          <p:nvPr/>
        </p:nvPicPr>
        <p:blipFill>
          <a:blip r:embed="rId2"/>
          <a:stretch>
            <a:fillRect/>
          </a:stretch>
        </p:blipFill>
        <p:spPr>
          <a:xfrm>
            <a:off x="1194480" y="3188880"/>
            <a:ext cx="4336200" cy="3234600"/>
          </a:xfrm>
          <a:prstGeom prst="rect">
            <a:avLst/>
          </a:prstGeom>
          <a:ln>
            <a:noFill/>
          </a:ln>
        </p:spPr>
      </p:pic>
      <p:sp>
        <p:nvSpPr>
          <p:cNvPr id="131" name="CustomShape 22"/>
          <p:cNvSpPr/>
          <p:nvPr/>
        </p:nvSpPr>
        <p:spPr>
          <a:xfrm>
            <a:off x="3137040" y="2865600"/>
            <a:ext cx="363600" cy="245520"/>
          </a:xfrm>
          <a:prstGeom prst="downArrow">
            <a:avLst>
              <a:gd name="adj1" fmla="val 50000"/>
              <a:gd name="adj2"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sp>
        <p:nvSpPr>
          <p:cNvPr id="132" name="CustomShape 23"/>
          <p:cNvSpPr/>
          <p:nvPr/>
        </p:nvSpPr>
        <p:spPr>
          <a:xfrm>
            <a:off x="5469840" y="158760"/>
            <a:ext cx="2538720" cy="9122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   x = r cos </a:t>
            </a:r>
            <a:r>
              <a:rPr lang="en-US" spc="-1">
                <a:solidFill>
                  <a:srgbClr val="000000"/>
                </a:solidFill>
                <a:uFill>
                  <a:solidFill>
                    <a:srgbClr val="FFFFFF"/>
                  </a:solidFill>
                </a:uFill>
                <a:latin typeface="Calibri"/>
                <a:ea typeface="DejaVu Sans"/>
                <a:sym typeface="+mn-ea"/>
              </a:rPr>
              <a:t>ø</a:t>
            </a:r>
            <a:r>
              <a:rPr lang="en-US" sz="1800" b="0" strike="noStrike" spc="-1">
                <a:solidFill>
                  <a:srgbClr val="000000"/>
                </a:solidFill>
                <a:uFill>
                  <a:solidFill>
                    <a:srgbClr val="FFFFFF"/>
                  </a:solidFill>
                </a:uFill>
                <a:latin typeface="Calibri"/>
                <a:ea typeface="DejaVu Sans"/>
              </a:rPr>
              <a:t> </a:t>
            </a:r>
            <a:r>
              <a:rPr lang="x-none" altLang="en-US" sz="1800" b="0" strike="noStrike" spc="-1">
                <a:solidFill>
                  <a:srgbClr val="000000"/>
                </a:solidFill>
                <a:uFill>
                  <a:solidFill>
                    <a:srgbClr val="FFFFFF"/>
                  </a:solidFill>
                </a:uFill>
                <a:latin typeface="Calibri"/>
                <a:ea typeface="DejaVu Sans"/>
              </a:rPr>
              <a:t>cos</a:t>
            </a:r>
            <a:r>
              <a:rPr lang="en-US" sz="1800" b="0" strike="noStrike" spc="-1">
                <a:solidFill>
                  <a:srgbClr val="000000"/>
                </a:solidFill>
                <a:uFill>
                  <a:solidFill>
                    <a:srgbClr val="FFFFFF"/>
                  </a:solidFill>
                </a:uFill>
                <a:latin typeface="Calibri"/>
                <a:ea typeface="DejaVu Sans"/>
              </a:rPr>
              <a:t> </a:t>
            </a:r>
            <a:r>
              <a:rPr lang="en-US" spc="-1">
                <a:solidFill>
                  <a:srgbClr val="000000"/>
                </a:solidFill>
                <a:uFill>
                  <a:solidFill>
                    <a:srgbClr val="FFFFFF"/>
                  </a:solidFill>
                </a:uFill>
                <a:latin typeface="Calibri"/>
                <a:ea typeface="DejaVu Sans"/>
                <a:sym typeface="+mn-ea"/>
              </a:rPr>
              <a:t>θ</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y = -r sin </a:t>
            </a:r>
            <a:r>
              <a:rPr lang="en-US" spc="-1">
                <a:solidFill>
                  <a:srgbClr val="000000"/>
                </a:solidFill>
                <a:uFill>
                  <a:solidFill>
                    <a:srgbClr val="FFFFFF"/>
                  </a:solidFill>
                </a:uFill>
                <a:latin typeface="Calibri"/>
                <a:ea typeface="DejaVu Sans"/>
                <a:sym typeface="+mn-ea"/>
              </a:rPr>
              <a:t>ø</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z =  r cos </a:t>
            </a:r>
            <a:r>
              <a:rPr lang="en-US" spc="-1">
                <a:solidFill>
                  <a:srgbClr val="000000"/>
                </a:solidFill>
                <a:uFill>
                  <a:solidFill>
                    <a:srgbClr val="FFFFFF"/>
                  </a:solidFill>
                </a:uFill>
                <a:latin typeface="Calibri"/>
                <a:ea typeface="DejaVu Sans"/>
                <a:sym typeface="+mn-ea"/>
              </a:rPr>
              <a:t>ø</a:t>
            </a:r>
            <a:r>
              <a:rPr lang="en-US" sz="1800" b="0" strike="noStrike" spc="-1">
                <a:solidFill>
                  <a:srgbClr val="000000"/>
                </a:solidFill>
                <a:uFill>
                  <a:solidFill>
                    <a:srgbClr val="FFFFFF"/>
                  </a:solidFill>
                </a:uFill>
                <a:latin typeface="Calibri"/>
                <a:ea typeface="DejaVu Sans"/>
              </a:rPr>
              <a:t> </a:t>
            </a:r>
            <a:r>
              <a:rPr lang="x-none" altLang="en-US" sz="1800" b="0" strike="noStrike" spc="-1">
                <a:solidFill>
                  <a:srgbClr val="000000"/>
                </a:solidFill>
                <a:uFill>
                  <a:solidFill>
                    <a:srgbClr val="FFFFFF"/>
                  </a:solidFill>
                </a:uFill>
                <a:latin typeface="Calibri"/>
                <a:ea typeface="DejaVu Sans"/>
              </a:rPr>
              <a:t>sin</a:t>
            </a:r>
            <a:r>
              <a:rPr lang="en-US" sz="1800" b="0" strike="noStrike" spc="-1">
                <a:solidFill>
                  <a:srgbClr val="000000"/>
                </a:solidFill>
                <a:uFill>
                  <a:solidFill>
                    <a:srgbClr val="FFFFFF"/>
                  </a:solidFill>
                </a:uFill>
                <a:latin typeface="Calibri"/>
                <a:ea typeface="DejaVu Sans"/>
              </a:rPr>
              <a:t> </a:t>
            </a:r>
            <a:r>
              <a:rPr lang="en-US" spc="-1">
                <a:solidFill>
                  <a:srgbClr val="000000"/>
                </a:solidFill>
                <a:uFill>
                  <a:solidFill>
                    <a:srgbClr val="FFFFFF"/>
                  </a:solidFill>
                </a:uFill>
                <a:latin typeface="Calibri"/>
                <a:ea typeface="DejaVu Sans"/>
                <a:sym typeface="+mn-ea"/>
              </a:rPr>
              <a:t>θ</a:t>
            </a:r>
            <a:endParaRPr lang="en-US" b="0" strike="noStrike" spc="-1">
              <a:solidFill>
                <a:srgbClr val="000000"/>
              </a:solidFill>
              <a:uFill>
                <a:solidFill>
                  <a:srgbClr val="FFFFFF"/>
                </a:solidFill>
              </a:uFill>
              <a:latin typeface="Arial" panose="02080604020202020204" charset="0"/>
            </a:endParaRPr>
          </a:p>
          <a:p>
            <a:pPr>
              <a:lnSpc>
                <a:spcPct val="100000"/>
              </a:lnSpc>
            </a:pPr>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20345" y="166370"/>
            <a:ext cx="6403340" cy="365760"/>
          </a:xfrm>
          <a:prstGeom prst="rect">
            <a:avLst/>
          </a:prstGeom>
          <a:noFill/>
        </p:spPr>
        <p:txBody>
          <a:bodyPr wrap="square" rtlCol="0">
            <a:spAutoFit/>
          </a:bodyPr>
          <a:p>
            <a:r>
              <a:rPr lang="x-none" altLang="en-US"/>
              <a:t>Bundle Adjustment </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ustomShape 2"/>
          <p:cNvSpPr/>
          <p:nvPr/>
        </p:nvSpPr>
        <p:spPr>
          <a:xfrm rot="4200000">
            <a:off x="9085680" y="729360"/>
            <a:ext cx="1435680" cy="1435680"/>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35" name="CustomShape 3"/>
          <p:cNvSpPr/>
          <p:nvPr/>
        </p:nvSpPr>
        <p:spPr>
          <a:xfrm>
            <a:off x="9111600" y="704520"/>
            <a:ext cx="1729080" cy="1796760"/>
          </a:xfrm>
          <a:prstGeom prst="ellipse">
            <a:avLst/>
          </a:prstGeom>
          <a:noFill/>
          <a:ln>
            <a:solidFill>
              <a:schemeClr val="bg2">
                <a:lumMod val="10000"/>
              </a:schemeClr>
            </a:solidFill>
            <a:round/>
          </a:ln>
        </p:spPr>
        <p:style>
          <a:lnRef idx="2">
            <a:schemeClr val="accent1">
              <a:shade val="50000"/>
            </a:schemeClr>
          </a:lnRef>
          <a:fillRef idx="1">
            <a:schemeClr val="accent1"/>
          </a:fillRef>
          <a:effectRef idx="0">
            <a:schemeClr val="accent1"/>
          </a:effectRef>
          <a:fontRef idx="minor"/>
        </p:style>
      </p:sp>
      <p:sp>
        <p:nvSpPr>
          <p:cNvPr id="136" name="Line 4"/>
          <p:cNvSpPr/>
          <p:nvPr/>
        </p:nvSpPr>
        <p:spPr>
          <a:xfrm>
            <a:off x="9985320" y="1603440"/>
            <a:ext cx="1974240" cy="36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7" name="Line 5"/>
          <p:cNvSpPr/>
          <p:nvPr/>
        </p:nvSpPr>
        <p:spPr>
          <a:xfrm flipV="1">
            <a:off x="9976680" y="267480"/>
            <a:ext cx="1335960" cy="133596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8" name="Line 6"/>
          <p:cNvSpPr/>
          <p:nvPr/>
        </p:nvSpPr>
        <p:spPr>
          <a:xfrm flipV="1">
            <a:off x="9977040" y="1594800"/>
            <a:ext cx="360" cy="164700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9" name="CustomShape 7"/>
          <p:cNvSpPr/>
          <p:nvPr/>
        </p:nvSpPr>
        <p:spPr>
          <a:xfrm>
            <a:off x="11800080" y="1662480"/>
            <a:ext cx="30960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x</a:t>
            </a:r>
            <a:endParaRPr lang="en-US" sz="1800" b="0" strike="noStrike" spc="-1">
              <a:solidFill>
                <a:srgbClr val="000000"/>
              </a:solidFill>
              <a:uFill>
                <a:solidFill>
                  <a:srgbClr val="FFFFFF"/>
                </a:solidFill>
              </a:uFill>
              <a:latin typeface="Arial" panose="02080604020202020204" charset="0"/>
            </a:endParaRPr>
          </a:p>
        </p:txBody>
      </p:sp>
      <p:sp>
        <p:nvSpPr>
          <p:cNvPr id="140" name="CustomShape 8"/>
          <p:cNvSpPr/>
          <p:nvPr/>
        </p:nvSpPr>
        <p:spPr>
          <a:xfrm>
            <a:off x="10076400" y="3005640"/>
            <a:ext cx="30960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y</a:t>
            </a:r>
            <a:endParaRPr lang="en-US" sz="1800" b="0" strike="noStrike" spc="-1">
              <a:solidFill>
                <a:srgbClr val="000000"/>
              </a:solidFill>
              <a:uFill>
                <a:solidFill>
                  <a:srgbClr val="FFFFFF"/>
                </a:solidFill>
              </a:uFill>
              <a:latin typeface="Arial" panose="02080604020202020204" charset="0"/>
            </a:endParaRPr>
          </a:p>
        </p:txBody>
      </p:sp>
      <p:sp>
        <p:nvSpPr>
          <p:cNvPr id="141" name="CustomShape 9"/>
          <p:cNvSpPr/>
          <p:nvPr/>
        </p:nvSpPr>
        <p:spPr>
          <a:xfrm>
            <a:off x="11377440" y="231840"/>
            <a:ext cx="309600" cy="4550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2400" b="0" strike="noStrike" spc="-1">
                <a:solidFill>
                  <a:srgbClr val="000000"/>
                </a:solidFill>
                <a:uFill>
                  <a:solidFill>
                    <a:srgbClr val="FFFFFF"/>
                  </a:solidFill>
                </a:uFill>
                <a:latin typeface="Ubuntu Mono"/>
                <a:ea typeface="DejaVu Sans"/>
              </a:rPr>
              <a:t>z</a:t>
            </a:r>
            <a:endParaRPr lang="en-US" sz="1800" b="0" strike="noStrike" spc="-1">
              <a:solidFill>
                <a:srgbClr val="000000"/>
              </a:solidFill>
              <a:uFill>
                <a:solidFill>
                  <a:srgbClr val="FFFFFF"/>
                </a:solidFill>
              </a:uFill>
              <a:latin typeface="Arial" panose="02080604020202020204" charset="0"/>
            </a:endParaRPr>
          </a:p>
        </p:txBody>
      </p:sp>
      <p:sp>
        <p:nvSpPr>
          <p:cNvPr id="142" name="CustomShape 10"/>
          <p:cNvSpPr/>
          <p:nvPr/>
        </p:nvSpPr>
        <p:spPr>
          <a:xfrm>
            <a:off x="10044360" y="544680"/>
            <a:ext cx="1074600" cy="914760"/>
          </a:xfrm>
          <a:prstGeom prst="rect">
            <a:avLst/>
          </a:prstGeom>
          <a:noFill/>
          <a:ln>
            <a:round/>
          </a:ln>
        </p:spPr>
        <p:style>
          <a:lnRef idx="2">
            <a:schemeClr val="accent1">
              <a:shade val="50000"/>
            </a:schemeClr>
          </a:lnRef>
          <a:fillRef idx="1">
            <a:schemeClr val="accent1"/>
          </a:fillRef>
          <a:effectRef idx="0">
            <a:schemeClr val="accent1"/>
          </a:effectRef>
          <a:fontRef idx="minor"/>
        </p:style>
      </p:sp>
      <p:sp>
        <p:nvSpPr>
          <p:cNvPr id="143" name="CustomShape 11"/>
          <p:cNvSpPr/>
          <p:nvPr/>
        </p:nvSpPr>
        <p:spPr>
          <a:xfrm>
            <a:off x="9514800" y="332640"/>
            <a:ext cx="119304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Ubuntu Mono"/>
                <a:ea typeface="DejaVu Sans"/>
              </a:rPr>
              <a:t>z = 1</a:t>
            </a:r>
            <a:endParaRPr lang="en-US" sz="1800" b="0" strike="noStrike" spc="-1">
              <a:solidFill>
                <a:srgbClr val="000000"/>
              </a:solidFill>
              <a:uFill>
                <a:solidFill>
                  <a:srgbClr val="FFFFFF"/>
                </a:solidFill>
              </a:uFill>
              <a:latin typeface="Arial" panose="02080604020202020204" charset="0"/>
            </a:endParaRPr>
          </a:p>
        </p:txBody>
      </p:sp>
      <p:sp>
        <p:nvSpPr>
          <p:cNvPr id="144" name="CustomShape 12"/>
          <p:cNvSpPr/>
          <p:nvPr/>
        </p:nvSpPr>
        <p:spPr>
          <a:xfrm>
            <a:off x="10406160" y="1816200"/>
            <a:ext cx="16632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θ</a:t>
            </a:r>
            <a:endParaRPr lang="en-US" sz="1800" b="0" strike="noStrike" spc="-1">
              <a:solidFill>
                <a:srgbClr val="000000"/>
              </a:solidFill>
              <a:uFill>
                <a:solidFill>
                  <a:srgbClr val="FFFFFF"/>
                </a:solidFill>
              </a:uFill>
              <a:latin typeface="Arial" panose="02080604020202020204" charset="0"/>
            </a:endParaRPr>
          </a:p>
        </p:txBody>
      </p:sp>
      <p:sp>
        <p:nvSpPr>
          <p:cNvPr id="145" name="CustomShape 13"/>
          <p:cNvSpPr/>
          <p:nvPr/>
        </p:nvSpPr>
        <p:spPr>
          <a:xfrm rot="20700000">
            <a:off x="10460880" y="1148040"/>
            <a:ext cx="40680" cy="11592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6" name="CustomShape 14"/>
          <p:cNvSpPr/>
          <p:nvPr/>
        </p:nvSpPr>
        <p:spPr>
          <a:xfrm rot="16020000">
            <a:off x="10017360" y="2049840"/>
            <a:ext cx="40680" cy="11592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7" name="CustomShape 15"/>
          <p:cNvSpPr/>
          <p:nvPr/>
        </p:nvSpPr>
        <p:spPr>
          <a:xfrm rot="1980000">
            <a:off x="9996480" y="780840"/>
            <a:ext cx="1060560" cy="1060560"/>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48" name="CustomShape 16"/>
          <p:cNvSpPr/>
          <p:nvPr/>
        </p:nvSpPr>
        <p:spPr>
          <a:xfrm rot="18900000">
            <a:off x="10788840" y="787320"/>
            <a:ext cx="40680" cy="11592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9" name="CustomShape 17"/>
          <p:cNvSpPr/>
          <p:nvPr/>
        </p:nvSpPr>
        <p:spPr>
          <a:xfrm>
            <a:off x="10845360" y="1084680"/>
            <a:ext cx="18648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Ubuntu"/>
                <a:ea typeface="DejaVu Sans"/>
              </a:rPr>
              <a:t>Ø</a:t>
            </a:r>
            <a:endParaRPr lang="en-US" sz="1800" b="0" strike="noStrike" spc="-1">
              <a:solidFill>
                <a:srgbClr val="000000"/>
              </a:solidFill>
              <a:uFill>
                <a:solidFill>
                  <a:srgbClr val="FFFFFF"/>
                </a:solidFill>
              </a:uFill>
              <a:latin typeface="Arial" panose="02080604020202020204" charset="0"/>
            </a:endParaRPr>
          </a:p>
        </p:txBody>
      </p:sp>
      <p:pic>
        <p:nvPicPr>
          <p:cNvPr id="150" name="Picture 13"/>
          <p:cNvPicPr/>
          <p:nvPr/>
        </p:nvPicPr>
        <p:blipFill>
          <a:blip r:embed="rId1"/>
          <a:stretch>
            <a:fillRect/>
          </a:stretch>
        </p:blipFill>
        <p:spPr>
          <a:xfrm>
            <a:off x="269280" y="367560"/>
            <a:ext cx="4204800" cy="2084040"/>
          </a:xfrm>
          <a:prstGeom prst="rect">
            <a:avLst/>
          </a:prstGeom>
          <a:ln>
            <a:noFill/>
          </a:ln>
        </p:spPr>
      </p:pic>
      <p:pic>
        <p:nvPicPr>
          <p:cNvPr id="151" name="Picture 19"/>
          <p:cNvPicPr/>
          <p:nvPr/>
        </p:nvPicPr>
        <p:blipFill>
          <a:blip r:embed="rId2"/>
          <a:stretch>
            <a:fillRect/>
          </a:stretch>
        </p:blipFill>
        <p:spPr>
          <a:xfrm>
            <a:off x="222840" y="2774880"/>
            <a:ext cx="2869920" cy="2885400"/>
          </a:xfrm>
          <a:prstGeom prst="rect">
            <a:avLst/>
          </a:prstGeom>
          <a:ln>
            <a:noFill/>
          </a:ln>
        </p:spPr>
      </p:pic>
      <p:pic>
        <p:nvPicPr>
          <p:cNvPr id="152" name="Picture 20"/>
          <p:cNvPicPr/>
          <p:nvPr/>
        </p:nvPicPr>
        <p:blipFill>
          <a:blip r:embed="rId3"/>
          <a:stretch>
            <a:fillRect/>
          </a:stretch>
        </p:blipFill>
        <p:spPr>
          <a:xfrm>
            <a:off x="3394080" y="2795400"/>
            <a:ext cx="2835720" cy="2845800"/>
          </a:xfrm>
          <a:prstGeom prst="rect">
            <a:avLst/>
          </a:prstGeom>
          <a:ln>
            <a:noFill/>
          </a:ln>
        </p:spPr>
      </p:pic>
      <p:sp>
        <p:nvSpPr>
          <p:cNvPr id="153" name="Line 18"/>
          <p:cNvSpPr/>
          <p:nvPr/>
        </p:nvSpPr>
        <p:spPr>
          <a:xfrm>
            <a:off x="4823280" y="2480760"/>
            <a:ext cx="360" cy="3502080"/>
          </a:xfrm>
          <a:prstGeom prst="line">
            <a:avLst/>
          </a:prstGeom>
          <a:ln w="38160">
            <a:solidFill>
              <a:srgbClr val="FF0000"/>
            </a:solidFill>
            <a:round/>
          </a:ln>
        </p:spPr>
        <p:style>
          <a:lnRef idx="1">
            <a:schemeClr val="accent1"/>
          </a:lnRef>
          <a:fillRef idx="0">
            <a:schemeClr val="accent1"/>
          </a:fillRef>
          <a:effectRef idx="0">
            <a:schemeClr val="accent1"/>
          </a:effectRef>
          <a:fontRef idx="minor"/>
        </p:style>
      </p:sp>
      <p:sp>
        <p:nvSpPr>
          <p:cNvPr id="154" name="Line 19"/>
          <p:cNvSpPr/>
          <p:nvPr/>
        </p:nvSpPr>
        <p:spPr>
          <a:xfrm flipV="1">
            <a:off x="3094200" y="4217400"/>
            <a:ext cx="3562920" cy="720"/>
          </a:xfrm>
          <a:prstGeom prst="line">
            <a:avLst/>
          </a:prstGeom>
          <a:ln w="38160">
            <a:solidFill>
              <a:srgbClr val="FF0000"/>
            </a:solidFill>
            <a:round/>
          </a:ln>
        </p:spPr>
        <p:style>
          <a:lnRef idx="1">
            <a:schemeClr val="accent1"/>
          </a:lnRef>
          <a:fillRef idx="0">
            <a:schemeClr val="accent1"/>
          </a:fillRef>
          <a:effectRef idx="0">
            <a:schemeClr val="accent1"/>
          </a:effectRef>
          <a:fontRef idx="minor"/>
        </p:style>
      </p:sp>
      <p:sp>
        <p:nvSpPr>
          <p:cNvPr id="155" name="CustomShape 20"/>
          <p:cNvSpPr/>
          <p:nvPr/>
        </p:nvSpPr>
        <p:spPr>
          <a:xfrm>
            <a:off x="4778280" y="5623560"/>
            <a:ext cx="63936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pc="-1">
                <a:solidFill>
                  <a:srgbClr val="000000"/>
                </a:solidFill>
                <a:uFill>
                  <a:solidFill>
                    <a:srgbClr val="FFFFFF"/>
                  </a:solidFill>
                </a:uFill>
                <a:latin typeface="Ubuntu"/>
                <a:ea typeface="DejaVu Sans"/>
                <a:sym typeface="+mn-ea"/>
              </a:rPr>
              <a:t>θ</a:t>
            </a:r>
            <a:r>
              <a:rPr lang="en-US" sz="1800" b="0" strike="noStrike" spc="-1">
                <a:solidFill>
                  <a:srgbClr val="000000"/>
                </a:solidFill>
                <a:uFill>
                  <a:solidFill>
                    <a:srgbClr val="FFFFFF"/>
                  </a:solidFill>
                </a:uFill>
                <a:latin typeface="Ubuntu"/>
                <a:ea typeface="DejaVu Sans"/>
              </a:rPr>
              <a:t>=0</a:t>
            </a:r>
            <a:endParaRPr lang="en-US" sz="1800" b="0" strike="noStrike" spc="-1">
              <a:solidFill>
                <a:srgbClr val="000000"/>
              </a:solidFill>
              <a:uFill>
                <a:solidFill>
                  <a:srgbClr val="FFFFFF"/>
                </a:solidFill>
              </a:uFill>
              <a:latin typeface="Arial" panose="02080604020202020204" charset="0"/>
            </a:endParaRPr>
          </a:p>
        </p:txBody>
      </p:sp>
      <p:sp>
        <p:nvSpPr>
          <p:cNvPr id="156" name="CustomShape 21"/>
          <p:cNvSpPr/>
          <p:nvPr/>
        </p:nvSpPr>
        <p:spPr>
          <a:xfrm>
            <a:off x="6164640" y="4195440"/>
            <a:ext cx="658800" cy="363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pc="-1">
                <a:solidFill>
                  <a:srgbClr val="000000"/>
                </a:solidFill>
                <a:uFill>
                  <a:solidFill>
                    <a:srgbClr val="FFFFFF"/>
                  </a:solidFill>
                </a:uFill>
                <a:latin typeface="Ubuntu"/>
                <a:ea typeface="DejaVu Sans"/>
                <a:sym typeface="+mn-ea"/>
              </a:rPr>
              <a:t>Ø</a:t>
            </a:r>
            <a:r>
              <a:rPr lang="en-US" sz="1800" b="0" strike="noStrike" spc="-1">
                <a:solidFill>
                  <a:srgbClr val="000000"/>
                </a:solidFill>
                <a:uFill>
                  <a:solidFill>
                    <a:srgbClr val="FFFFFF"/>
                  </a:solidFill>
                </a:uFill>
                <a:latin typeface="Ubuntu"/>
                <a:ea typeface="DejaVu Sans"/>
              </a:rPr>
              <a:t>=0</a:t>
            </a:r>
            <a:endParaRPr lang="en-US" sz="1800" b="0" strike="noStrike" spc="-1">
              <a:solidFill>
                <a:srgbClr val="000000"/>
              </a:solidFill>
              <a:uFill>
                <a:solidFill>
                  <a:srgbClr val="FFFFFF"/>
                </a:solidFill>
              </a:uFill>
              <a:latin typeface="Arial" panose="02080604020202020204" charset="0"/>
            </a:endParaRPr>
          </a:p>
        </p:txBody>
      </p:sp>
      <p:sp>
        <p:nvSpPr>
          <p:cNvPr id="157" name="CustomShape 22"/>
          <p:cNvSpPr/>
          <p:nvPr/>
        </p:nvSpPr>
        <p:spPr>
          <a:xfrm>
            <a:off x="4784040" y="2304360"/>
            <a:ext cx="74880" cy="176400"/>
          </a:xfrm>
          <a:prstGeom prst="triangle">
            <a:avLst>
              <a:gd name="adj"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sp>
        <p:nvSpPr>
          <p:cNvPr id="158" name="CustomShape 23"/>
          <p:cNvSpPr/>
          <p:nvPr/>
        </p:nvSpPr>
        <p:spPr>
          <a:xfrm rot="5400000">
            <a:off x="6717240" y="4137840"/>
            <a:ext cx="74880" cy="176400"/>
          </a:xfrm>
          <a:prstGeom prst="triangle">
            <a:avLst>
              <a:gd name="adj"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sp>
        <p:nvSpPr>
          <p:cNvPr id="159" name="CustomShape 24"/>
          <p:cNvSpPr/>
          <p:nvPr/>
        </p:nvSpPr>
        <p:spPr>
          <a:xfrm rot="2700000">
            <a:off x="11337480" y="9684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60" name="CustomShape 25"/>
          <p:cNvSpPr/>
          <p:nvPr/>
        </p:nvSpPr>
        <p:spPr>
          <a:xfrm rot="5400000">
            <a:off x="12028320" y="148716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61" name="CustomShape 26"/>
          <p:cNvSpPr/>
          <p:nvPr/>
        </p:nvSpPr>
        <p:spPr>
          <a:xfrm rot="10800000">
            <a:off x="10257840" y="4015440"/>
            <a:ext cx="79920" cy="224640"/>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62" name="CustomShape 27"/>
          <p:cNvSpPr/>
          <p:nvPr/>
        </p:nvSpPr>
        <p:spPr>
          <a:xfrm>
            <a:off x="7041600" y="3838680"/>
            <a:ext cx="4881600" cy="11858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set the one  cubemap resolution as 600×600</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so the cubemap camera instrinsic parameters :</a:t>
            </a:r>
            <a:endParaRPr lang="en-US" sz="1800" b="0" strike="noStrike" spc="-1">
              <a:solidFill>
                <a:srgbClr val="000000"/>
              </a:solidFill>
              <a:uFill>
                <a:solidFill>
                  <a:srgbClr val="FFFFFF"/>
                </a:solidFill>
              </a:uFill>
              <a:latin typeface="Arial" panose="02080604020202020204" charset="0"/>
            </a:endParaRPr>
          </a:p>
        </p:txBody>
      </p:sp>
      <p:sp>
        <p:nvSpPr>
          <p:cNvPr id="163" name="CustomShape 28"/>
          <p:cNvSpPr/>
          <p:nvPr/>
        </p:nvSpPr>
        <p:spPr>
          <a:xfrm>
            <a:off x="7071840" y="4952880"/>
            <a:ext cx="4418280" cy="118656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camrea_matrix  : </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300  0   300</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0   300 300</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0    0     1 </a:t>
            </a:r>
            <a:endParaRPr lang="en-US" sz="1800" b="0" strike="noStrike" spc="-1">
              <a:solidFill>
                <a:srgbClr val="000000"/>
              </a:solidFill>
              <a:uFill>
                <a:solidFill>
                  <a:srgbClr val="FFFFFF"/>
                </a:solidFill>
              </a:uFill>
              <a:latin typeface="Arial" panose="02080604020202020204" charset="0"/>
            </a:endParaRPr>
          </a:p>
        </p:txBody>
      </p:sp>
      <p:sp>
        <p:nvSpPr>
          <p:cNvPr id="164" name="CustomShape 29"/>
          <p:cNvSpPr/>
          <p:nvPr/>
        </p:nvSpPr>
        <p:spPr>
          <a:xfrm>
            <a:off x="7958520" y="5287680"/>
            <a:ext cx="74880" cy="789120"/>
          </a:xfrm>
          <a:prstGeom prst="leftBracket">
            <a:avLst>
              <a:gd name="adj" fmla="val 8333"/>
            </a:avLst>
          </a:prstGeom>
          <a:noFill/>
          <a:ln>
            <a:solidFill>
              <a:schemeClr val="tx1"/>
            </a:solidFill>
            <a:round/>
          </a:ln>
        </p:spPr>
        <p:style>
          <a:lnRef idx="1">
            <a:schemeClr val="accent1"/>
          </a:lnRef>
          <a:fillRef idx="0">
            <a:schemeClr val="accent1"/>
          </a:fillRef>
          <a:effectRef idx="0">
            <a:schemeClr val="accent1"/>
          </a:effectRef>
          <a:fontRef idx="minor"/>
        </p:style>
      </p:sp>
      <p:sp>
        <p:nvSpPr>
          <p:cNvPr id="165" name="CustomShape 30"/>
          <p:cNvSpPr/>
          <p:nvPr/>
        </p:nvSpPr>
        <p:spPr>
          <a:xfrm rot="10800000">
            <a:off x="9789120" y="8445960"/>
            <a:ext cx="74880" cy="789120"/>
          </a:xfrm>
          <a:prstGeom prst="leftBracket">
            <a:avLst>
              <a:gd name="adj" fmla="val 8333"/>
            </a:avLst>
          </a:prstGeom>
          <a:noFill/>
          <a:ln>
            <a:solidFill>
              <a:schemeClr val="tx1"/>
            </a:solidFill>
            <a:round/>
          </a:ln>
        </p:spPr>
        <p:style>
          <a:lnRef idx="1">
            <a:schemeClr val="accent1"/>
          </a:lnRef>
          <a:fillRef idx="0">
            <a:schemeClr val="accent1"/>
          </a:fillRef>
          <a:effectRef idx="0">
            <a:schemeClr val="accent1"/>
          </a:effectRef>
          <a:fontRef idx="minor"/>
        </p:style>
      </p:sp>
      <p:sp>
        <p:nvSpPr>
          <p:cNvPr id="132" name="CustomShape 23"/>
          <p:cNvSpPr/>
          <p:nvPr/>
        </p:nvSpPr>
        <p:spPr>
          <a:xfrm>
            <a:off x="4916120" y="480070"/>
            <a:ext cx="2538720" cy="9122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Calibri"/>
                <a:ea typeface="DejaVu Sans"/>
              </a:rPr>
              <a:t>   x = r cos </a:t>
            </a:r>
            <a:r>
              <a:rPr lang="en-US" spc="-1">
                <a:solidFill>
                  <a:srgbClr val="000000"/>
                </a:solidFill>
                <a:uFill>
                  <a:solidFill>
                    <a:srgbClr val="FFFFFF"/>
                  </a:solidFill>
                </a:uFill>
                <a:latin typeface="Calibri"/>
                <a:ea typeface="DejaVu Sans"/>
                <a:sym typeface="+mn-ea"/>
              </a:rPr>
              <a:t>ø</a:t>
            </a:r>
            <a:r>
              <a:rPr lang="en-US" sz="1800" b="0" strike="noStrike" spc="-1">
                <a:solidFill>
                  <a:srgbClr val="000000"/>
                </a:solidFill>
                <a:uFill>
                  <a:solidFill>
                    <a:srgbClr val="FFFFFF"/>
                  </a:solidFill>
                </a:uFill>
                <a:latin typeface="Calibri"/>
                <a:ea typeface="DejaVu Sans"/>
              </a:rPr>
              <a:t> </a:t>
            </a:r>
            <a:r>
              <a:rPr lang="x-none" altLang="en-US" sz="1800" b="0" strike="noStrike" spc="-1">
                <a:solidFill>
                  <a:srgbClr val="000000"/>
                </a:solidFill>
                <a:uFill>
                  <a:solidFill>
                    <a:srgbClr val="FFFFFF"/>
                  </a:solidFill>
                </a:uFill>
                <a:latin typeface="Calibri"/>
                <a:ea typeface="DejaVu Sans"/>
              </a:rPr>
              <a:t>cos</a:t>
            </a:r>
            <a:r>
              <a:rPr lang="en-US" sz="1800" b="0" strike="noStrike" spc="-1">
                <a:solidFill>
                  <a:srgbClr val="000000"/>
                </a:solidFill>
                <a:uFill>
                  <a:solidFill>
                    <a:srgbClr val="FFFFFF"/>
                  </a:solidFill>
                </a:uFill>
                <a:latin typeface="Calibri"/>
                <a:ea typeface="DejaVu Sans"/>
              </a:rPr>
              <a:t> </a:t>
            </a:r>
            <a:r>
              <a:rPr lang="en-US" spc="-1">
                <a:solidFill>
                  <a:srgbClr val="000000"/>
                </a:solidFill>
                <a:uFill>
                  <a:solidFill>
                    <a:srgbClr val="FFFFFF"/>
                  </a:solidFill>
                </a:uFill>
                <a:latin typeface="Calibri"/>
                <a:ea typeface="DejaVu Sans"/>
                <a:sym typeface="+mn-ea"/>
              </a:rPr>
              <a:t>θ</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y = -r sin </a:t>
            </a:r>
            <a:r>
              <a:rPr lang="en-US" spc="-1">
                <a:solidFill>
                  <a:srgbClr val="000000"/>
                </a:solidFill>
                <a:uFill>
                  <a:solidFill>
                    <a:srgbClr val="FFFFFF"/>
                  </a:solidFill>
                </a:uFill>
                <a:latin typeface="Calibri"/>
                <a:ea typeface="DejaVu Sans"/>
                <a:sym typeface="+mn-ea"/>
              </a:rPr>
              <a:t>ø</a:t>
            </a:r>
            <a:endParaRPr lang="en-US" sz="1800" b="0" strike="noStrike" spc="-1">
              <a:solidFill>
                <a:srgbClr val="000000"/>
              </a:solidFill>
              <a:uFill>
                <a:solidFill>
                  <a:srgbClr val="FFFFFF"/>
                </a:solidFill>
              </a:uFill>
              <a:latin typeface="Arial" panose="02080604020202020204" charset="0"/>
            </a:endParaRPr>
          </a:p>
          <a:p>
            <a:pPr>
              <a:lnSpc>
                <a:spcPct val="100000"/>
              </a:lnSpc>
            </a:pPr>
            <a:r>
              <a:rPr lang="en-US" sz="1800" b="0" strike="noStrike" spc="-1">
                <a:solidFill>
                  <a:srgbClr val="000000"/>
                </a:solidFill>
                <a:uFill>
                  <a:solidFill>
                    <a:srgbClr val="FFFFFF"/>
                  </a:solidFill>
                </a:uFill>
                <a:latin typeface="Calibri"/>
                <a:ea typeface="DejaVu Sans"/>
              </a:rPr>
              <a:t>   z =  r cos </a:t>
            </a:r>
            <a:r>
              <a:rPr lang="en-US" spc="-1">
                <a:solidFill>
                  <a:srgbClr val="000000"/>
                </a:solidFill>
                <a:uFill>
                  <a:solidFill>
                    <a:srgbClr val="FFFFFF"/>
                  </a:solidFill>
                </a:uFill>
                <a:latin typeface="Calibri"/>
                <a:ea typeface="DejaVu Sans"/>
                <a:sym typeface="+mn-ea"/>
              </a:rPr>
              <a:t>ø</a:t>
            </a:r>
            <a:r>
              <a:rPr lang="en-US" sz="1800" b="0" strike="noStrike" spc="-1">
                <a:solidFill>
                  <a:srgbClr val="000000"/>
                </a:solidFill>
                <a:uFill>
                  <a:solidFill>
                    <a:srgbClr val="FFFFFF"/>
                  </a:solidFill>
                </a:uFill>
                <a:latin typeface="Calibri"/>
                <a:ea typeface="DejaVu Sans"/>
              </a:rPr>
              <a:t> </a:t>
            </a:r>
            <a:r>
              <a:rPr lang="x-none" altLang="en-US" sz="1800" b="0" strike="noStrike" spc="-1">
                <a:solidFill>
                  <a:srgbClr val="000000"/>
                </a:solidFill>
                <a:uFill>
                  <a:solidFill>
                    <a:srgbClr val="FFFFFF"/>
                  </a:solidFill>
                </a:uFill>
                <a:latin typeface="Calibri"/>
                <a:ea typeface="DejaVu Sans"/>
              </a:rPr>
              <a:t>sin</a:t>
            </a:r>
            <a:r>
              <a:rPr lang="en-US" sz="1800" b="0" strike="noStrike" spc="-1">
                <a:solidFill>
                  <a:srgbClr val="000000"/>
                </a:solidFill>
                <a:uFill>
                  <a:solidFill>
                    <a:srgbClr val="FFFFFF"/>
                  </a:solidFill>
                </a:uFill>
                <a:latin typeface="Calibri"/>
                <a:ea typeface="DejaVu Sans"/>
              </a:rPr>
              <a:t> </a:t>
            </a:r>
            <a:r>
              <a:rPr lang="en-US" spc="-1">
                <a:solidFill>
                  <a:srgbClr val="000000"/>
                </a:solidFill>
                <a:uFill>
                  <a:solidFill>
                    <a:srgbClr val="FFFFFF"/>
                  </a:solidFill>
                </a:uFill>
                <a:latin typeface="Calibri"/>
                <a:ea typeface="DejaVu Sans"/>
                <a:sym typeface="+mn-ea"/>
              </a:rPr>
              <a:t>θ</a:t>
            </a:r>
            <a:endParaRPr lang="en-US" b="0" strike="noStrike" spc="-1">
              <a:solidFill>
                <a:srgbClr val="000000"/>
              </a:solidFill>
              <a:uFill>
                <a:solidFill>
                  <a:srgbClr val="FFFFFF"/>
                </a:solidFill>
              </a:uFill>
              <a:latin typeface="Arial" panose="02080604020202020204" charset="0"/>
            </a:endParaRPr>
          </a:p>
          <a:p>
            <a:pPr>
              <a:lnSpc>
                <a:spcPct val="100000"/>
              </a:lnSpc>
            </a:pPr>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Picture 3"/>
          <p:cNvPicPr/>
          <p:nvPr/>
        </p:nvPicPr>
        <p:blipFill>
          <a:blip r:embed="rId1"/>
          <a:stretch>
            <a:fillRect/>
          </a:stretch>
        </p:blipFill>
        <p:spPr>
          <a:xfrm>
            <a:off x="182880" y="125280"/>
            <a:ext cx="4318920" cy="2160000"/>
          </a:xfrm>
          <a:prstGeom prst="rect">
            <a:avLst/>
          </a:prstGeom>
          <a:ln>
            <a:noFill/>
          </a:ln>
        </p:spPr>
      </p:pic>
      <p:graphicFrame>
        <p:nvGraphicFramePr>
          <p:cNvPr id="167" name="Table 1"/>
          <p:cNvGraphicFramePr/>
          <p:nvPr/>
        </p:nvGraphicFramePr>
        <p:xfrm>
          <a:off x="5725440" y="941400"/>
          <a:ext cx="6359400" cy="4338720"/>
        </p:xfrm>
        <a:graphic>
          <a:graphicData uri="http://schemas.openxmlformats.org/drawingml/2006/table">
            <a:tbl>
              <a:tblPr/>
              <a:tblGrid>
                <a:gridCol w="1271520"/>
                <a:gridCol w="1271520"/>
                <a:gridCol w="1271520"/>
                <a:gridCol w="1271520"/>
                <a:gridCol w="1273680"/>
              </a:tblGrid>
              <a:tr h="867240">
                <a:tc>
                  <a:txBody>
                    <a:bodyPr/>
                    <a:p>
                      <a:r>
                        <a:rPr lang="en-US" sz="1800" b="0" strike="noStrike" spc="-1">
                          <a:solidFill>
                            <a:srgbClr val="000000"/>
                          </a:solidFill>
                          <a:uFill>
                            <a:solidFill>
                              <a:srgbClr val="FFFFFF"/>
                            </a:solidFill>
                          </a:uFill>
                          <a:latin typeface="Arial" panose="02080604020202020204" charset="0"/>
                        </a:rPr>
                        <a:t>Time cost </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(ms)</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(nFeature)</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800" b="0" strike="noStrike" spc="-1">
                          <a:solidFill>
                            <a:srgbClr val="000000"/>
                          </a:solidFill>
                          <a:uFill>
                            <a:solidFill>
                              <a:srgbClr val="FFFFFF"/>
                            </a:solidFill>
                          </a:uFill>
                          <a:latin typeface="Arial" panose="02080604020202020204" charset="0"/>
                        </a:rPr>
                        <a:t>1200</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800" b="0" strike="noStrike" spc="-1">
                          <a:solidFill>
                            <a:srgbClr val="000000"/>
                          </a:solidFill>
                          <a:uFill>
                            <a:solidFill>
                              <a:srgbClr val="FFFFFF"/>
                            </a:solidFill>
                          </a:uFill>
                          <a:latin typeface="Arial" panose="02080604020202020204" charset="0"/>
                        </a:rPr>
                        <a:t>1000</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800" b="0" strike="noStrike" spc="-1">
                          <a:solidFill>
                            <a:srgbClr val="000000"/>
                          </a:solidFill>
                          <a:uFill>
                            <a:solidFill>
                              <a:srgbClr val="FFFFFF"/>
                            </a:solidFill>
                          </a:uFill>
                          <a:latin typeface="Arial" panose="02080604020202020204" charset="0"/>
                        </a:rPr>
                        <a:t>800</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800" b="0" strike="noStrike" spc="-1">
                          <a:solidFill>
                            <a:srgbClr val="000000"/>
                          </a:solidFill>
                          <a:uFill>
                            <a:solidFill>
                              <a:srgbClr val="FFFFFF"/>
                            </a:solidFill>
                          </a:uFill>
                          <a:latin typeface="Arial" panose="02080604020202020204" charset="0"/>
                        </a:rPr>
                        <a:t>600</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867240">
                <a:tc>
                  <a:txBody>
                    <a:bodyPr/>
                    <a:p>
                      <a:r>
                        <a:rPr lang="en-US" sz="1800" b="0" strike="noStrike" spc="-1">
                          <a:solidFill>
                            <a:srgbClr val="000000"/>
                          </a:solidFill>
                          <a:uFill>
                            <a:solidFill>
                              <a:srgbClr val="FFFFFF"/>
                            </a:solidFill>
                          </a:uFill>
                          <a:latin typeface="Arial" panose="02080604020202020204" charset="0"/>
                        </a:rPr>
                        <a:t>8</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66.3096</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1207</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66.682</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1013</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62.5696</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807</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61.5483</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611</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67240">
                <a:tc>
                  <a:txBody>
                    <a:bodyPr/>
                    <a:p>
                      <a:r>
                        <a:rPr lang="en-US" sz="1800" b="0" strike="noStrike" spc="-1">
                          <a:solidFill>
                            <a:srgbClr val="000000"/>
                          </a:solidFill>
                          <a:uFill>
                            <a:solidFill>
                              <a:srgbClr val="FFFFFF"/>
                            </a:solidFill>
                          </a:uFill>
                          <a:latin typeface="Arial" panose="02080604020202020204" charset="0"/>
                        </a:rPr>
                        <a:t>7</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65.2785</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1201</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63.5726</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1006</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62.5966</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804</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59.6655</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606</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867240">
                <a:tc>
                  <a:txBody>
                    <a:bodyPr/>
                    <a:p>
                      <a:r>
                        <a:rPr lang="en-US" sz="1800" b="0" strike="noStrike" spc="-1">
                          <a:solidFill>
                            <a:srgbClr val="000000"/>
                          </a:solidFill>
                          <a:uFill>
                            <a:solidFill>
                              <a:srgbClr val="FFFFFF"/>
                            </a:solidFill>
                          </a:uFill>
                          <a:latin typeface="Arial" panose="02080604020202020204" charset="0"/>
                        </a:rPr>
                        <a:t>6</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63.8445</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1205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60.2825</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1005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58.3687</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807</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800" b="0" strike="noStrike" spc="-1">
                          <a:solidFill>
                            <a:srgbClr val="000000"/>
                          </a:solidFill>
                          <a:uFill>
                            <a:solidFill>
                              <a:srgbClr val="FFFFFF"/>
                            </a:solidFill>
                          </a:uFill>
                          <a:latin typeface="Arial" panose="02080604020202020204" charset="0"/>
                        </a:rPr>
                        <a:t>56.5719</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605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70120">
                <a:tc>
                  <a:txBody>
                    <a:bodyPr/>
                    <a:p>
                      <a:r>
                        <a:rPr lang="en-US" sz="1800" b="0" strike="noStrike" spc="-1">
                          <a:solidFill>
                            <a:srgbClr val="000000"/>
                          </a:solidFill>
                          <a:uFill>
                            <a:solidFill>
                              <a:srgbClr val="FFFFFF"/>
                            </a:solidFill>
                          </a:uFill>
                          <a:latin typeface="Arial" panose="02080604020202020204" charset="0"/>
                        </a:rPr>
                        <a:t>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60.7483</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1205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57.7157</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1001</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55.3458</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807</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800" b="0" strike="noStrike" spc="-1">
                          <a:solidFill>
                            <a:srgbClr val="000000"/>
                          </a:solidFill>
                          <a:uFill>
                            <a:solidFill>
                              <a:srgbClr val="FFFFFF"/>
                            </a:solidFill>
                          </a:uFill>
                          <a:latin typeface="Arial" panose="02080604020202020204" charset="0"/>
                        </a:rPr>
                        <a:t>58.416</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605</a:t>
                      </a:r>
                      <a:endParaRPr lang="en-US" sz="1800" b="0" strike="noStrike" spc="-1">
                        <a:solidFill>
                          <a:srgbClr val="000000"/>
                        </a:solidFill>
                        <a:uFill>
                          <a:solidFill>
                            <a:srgbClr val="FFFFFF"/>
                          </a:solidFill>
                        </a:uFill>
                        <a:latin typeface="Arial" panose="02080604020202020204" charset="0"/>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168" name="CustomShape 2"/>
          <p:cNvSpPr/>
          <p:nvPr/>
        </p:nvSpPr>
        <p:spPr>
          <a:xfrm>
            <a:off x="7406640" y="476640"/>
            <a:ext cx="2102400" cy="345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Arial" panose="02080604020202020204" charset="0"/>
                <a:ea typeface="DejaVu Sans"/>
              </a:rPr>
              <a:t>Number of Feature</a:t>
            </a:r>
            <a:endParaRPr lang="en-US" sz="1800" b="0" strike="noStrike" spc="-1">
              <a:solidFill>
                <a:srgbClr val="000000"/>
              </a:solidFill>
              <a:uFill>
                <a:solidFill>
                  <a:srgbClr val="FFFFFF"/>
                </a:solidFill>
              </a:uFill>
              <a:latin typeface="Arial" panose="02080604020202020204" charset="0"/>
            </a:endParaRPr>
          </a:p>
        </p:txBody>
      </p:sp>
      <p:sp>
        <p:nvSpPr>
          <p:cNvPr id="169" name="CustomShape 3"/>
          <p:cNvSpPr/>
          <p:nvPr/>
        </p:nvSpPr>
        <p:spPr>
          <a:xfrm>
            <a:off x="4754880" y="2488320"/>
            <a:ext cx="730800" cy="34560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Arial" panose="02080604020202020204" charset="0"/>
                <a:ea typeface="DejaVu Sans"/>
              </a:rPr>
              <a:t>level</a:t>
            </a:r>
            <a:endParaRPr lang="en-US" sz="1800" b="0" strike="noStrike" spc="-1">
              <a:solidFill>
                <a:srgbClr val="000000"/>
              </a:solidFill>
              <a:uFill>
                <a:solidFill>
                  <a:srgbClr val="FFFFFF"/>
                </a:solidFill>
              </a:uFill>
              <a:latin typeface="Arial" panose="02080604020202020204" charset="0"/>
            </a:endParaRPr>
          </a:p>
        </p:txBody>
      </p:sp>
      <p:sp>
        <p:nvSpPr>
          <p:cNvPr id="170" name="CustomShape 4"/>
          <p:cNvSpPr/>
          <p:nvPr/>
        </p:nvSpPr>
        <p:spPr>
          <a:xfrm>
            <a:off x="2286000" y="5577840"/>
            <a:ext cx="8320320" cy="7664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a:lnSpc>
                <a:spcPct val="100000"/>
              </a:lnSpc>
            </a:pPr>
            <a:r>
              <a:rPr lang="en-US" sz="1800" b="0" strike="noStrike" spc="-1">
                <a:solidFill>
                  <a:srgbClr val="000000"/>
                </a:solidFill>
                <a:uFill>
                  <a:solidFill>
                    <a:srgbClr val="FFFFFF"/>
                  </a:solidFill>
                </a:uFill>
                <a:latin typeface="Arial" panose="02080604020202020204" charset="0"/>
                <a:ea typeface="DejaVu Sans"/>
              </a:rPr>
              <a:t>因为通常SLAM中使用的图片分辨率在类似640×480左右，而全景图形的分辨率为1920×960，图像是原来的6倍，如何保持实时性也会一个大问题。特征提取的过程中  图像金字塔的层数和特征数量对提取的时间的影响不是特别大，如何保持实时性？</a:t>
            </a:r>
            <a:endParaRPr lang="en-US" sz="1800" b="0" strike="noStrike" spc="-1">
              <a:solidFill>
                <a:srgbClr val="000000"/>
              </a:solidFill>
              <a:uFill>
                <a:solidFill>
                  <a:srgbClr val="FFFFFF"/>
                </a:solidFill>
              </a:uFill>
              <a:latin typeface="Arial" panose="02080604020202020204" charset="0"/>
            </a:endParaRPr>
          </a:p>
        </p:txBody>
      </p:sp>
      <p:pic>
        <p:nvPicPr>
          <p:cNvPr id="171" name="Picture 170"/>
          <p:cNvPicPr/>
          <p:nvPr/>
        </p:nvPicPr>
        <p:blipFill>
          <a:blip r:embed="rId2"/>
          <a:stretch>
            <a:fillRect/>
          </a:stretch>
        </p:blipFill>
        <p:spPr>
          <a:xfrm>
            <a:off x="182520" y="2468880"/>
            <a:ext cx="4206600" cy="2103120"/>
          </a:xfrm>
          <a:prstGeom prst="rect">
            <a:avLst/>
          </a:prstGeom>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 name="Picture 174"/>
          <p:cNvPicPr/>
          <p:nvPr/>
        </p:nvPicPr>
        <p:blipFill>
          <a:blip r:embed="rId1"/>
          <a:stretch>
            <a:fillRect/>
          </a:stretch>
        </p:blipFill>
        <p:spPr>
          <a:xfrm>
            <a:off x="7132320" y="378360"/>
            <a:ext cx="4780080" cy="2547720"/>
          </a:xfrm>
          <a:prstGeom prst="rect">
            <a:avLst/>
          </a:prstGeom>
          <a:ln>
            <a:noFill/>
          </a:ln>
        </p:spPr>
      </p:pic>
      <p:pic>
        <p:nvPicPr>
          <p:cNvPr id="173" name="Picture 1"/>
          <p:cNvPicPr/>
          <p:nvPr/>
        </p:nvPicPr>
        <p:blipFill>
          <a:blip r:embed="rId2"/>
          <a:stretch>
            <a:fillRect/>
          </a:stretch>
        </p:blipFill>
        <p:spPr>
          <a:xfrm>
            <a:off x="91440" y="106920"/>
            <a:ext cx="4708800" cy="3642120"/>
          </a:xfrm>
          <a:prstGeom prst="rect">
            <a:avLst/>
          </a:prstGeom>
          <a:ln>
            <a:noFill/>
          </a:ln>
        </p:spPr>
      </p:pic>
      <p:sp>
        <p:nvSpPr>
          <p:cNvPr id="174" name="TextShape 1"/>
          <p:cNvSpPr txBox="1"/>
          <p:nvPr/>
        </p:nvSpPr>
        <p:spPr>
          <a:xfrm>
            <a:off x="3749040" y="548640"/>
            <a:ext cx="2926080" cy="640080"/>
          </a:xfrm>
          <a:prstGeom prst="rect">
            <a:avLst/>
          </a:prstGeom>
          <a:noFill/>
          <a:ln>
            <a:noFill/>
          </a:ln>
        </p:spPr>
        <p:txBody>
          <a:bodyPr lIns="90000" tIns="45000" rIns="90000" bIns="45000"/>
          <a:p>
            <a:r>
              <a:rPr lang="en-US" sz="1800" b="0" strike="noStrike" spc="-1">
                <a:solidFill>
                  <a:srgbClr val="000000"/>
                </a:solidFill>
                <a:uFill>
                  <a:solidFill>
                    <a:srgbClr val="FFFFFF"/>
                  </a:solidFill>
                </a:uFill>
                <a:latin typeface="Arial" panose="02080604020202020204" charset="0"/>
              </a:rPr>
              <a:t>Detect Fast Features from each level</a:t>
            </a:r>
            <a:endParaRPr lang="en-US" sz="1800" b="0" strike="noStrike" spc="-1">
              <a:solidFill>
                <a:srgbClr val="000000"/>
              </a:solidFill>
              <a:uFill>
                <a:solidFill>
                  <a:srgbClr val="FFFFFF"/>
                </a:solidFill>
              </a:uFill>
              <a:latin typeface="Arial" panose="02080604020202020204" charset="0"/>
            </a:endParaRPr>
          </a:p>
        </p:txBody>
      </p:sp>
      <p:pic>
        <p:nvPicPr>
          <p:cNvPr id="175" name="Picture 174"/>
          <p:cNvPicPr/>
          <p:nvPr/>
        </p:nvPicPr>
        <p:blipFill>
          <a:blip r:embed="rId3"/>
          <a:stretch>
            <a:fillRect/>
          </a:stretch>
        </p:blipFill>
        <p:spPr>
          <a:xfrm>
            <a:off x="7132320" y="3049920"/>
            <a:ext cx="4690080" cy="2345040"/>
          </a:xfrm>
          <a:prstGeom prst="rect">
            <a:avLst/>
          </a:prstGeom>
          <a:ln>
            <a:noFill/>
          </a:ln>
        </p:spPr>
      </p:pic>
      <p:sp>
        <p:nvSpPr>
          <p:cNvPr id="176" name="TextShape 2"/>
          <p:cNvSpPr txBox="1"/>
          <p:nvPr/>
        </p:nvSpPr>
        <p:spPr>
          <a:xfrm>
            <a:off x="7315200" y="5760720"/>
            <a:ext cx="4572000" cy="1105560"/>
          </a:xfrm>
          <a:prstGeom prst="rect">
            <a:avLst/>
          </a:prstGeom>
          <a:noFill/>
          <a:ln>
            <a:noFill/>
          </a:ln>
        </p:spPr>
        <p:txBody>
          <a:bodyPr lIns="90000" tIns="45000" rIns="90000" bIns="45000"/>
          <a:p>
            <a:r>
              <a:rPr lang="en-US" sz="1800" b="0" strike="noStrike" spc="-1">
                <a:solidFill>
                  <a:srgbClr val="000000"/>
                </a:solidFill>
                <a:uFill>
                  <a:solidFill>
                    <a:srgbClr val="FFFFFF"/>
                  </a:solidFill>
                </a:uFill>
                <a:latin typeface="Arial" panose="02080604020202020204" charset="0"/>
              </a:rPr>
              <a:t>在图像上添加mask，对每层的图像都只在mask中提取Fast特征，效果如左图</a:t>
            </a:r>
            <a:endParaRPr lang="en-US" sz="1800" b="0" strike="noStrike" spc="-1">
              <a:solidFill>
                <a:srgbClr val="000000"/>
              </a:solidFill>
              <a:uFill>
                <a:solidFill>
                  <a:srgbClr val="FFFFFF"/>
                </a:solidFill>
              </a:uFill>
              <a:latin typeface="Arial" panose="02080604020202020204" charset="0"/>
            </a:endParaRPr>
          </a:p>
        </p:txBody>
      </p:sp>
      <p:pic>
        <p:nvPicPr>
          <p:cNvPr id="177" name="Picture 176"/>
          <p:cNvPicPr/>
          <p:nvPr/>
        </p:nvPicPr>
        <p:blipFill>
          <a:blip r:embed="rId4"/>
          <a:stretch>
            <a:fillRect/>
          </a:stretch>
        </p:blipFill>
        <p:spPr>
          <a:xfrm>
            <a:off x="731520" y="3657600"/>
            <a:ext cx="4023360" cy="2011680"/>
          </a:xfrm>
          <a:prstGeom prst="rect">
            <a:avLst/>
          </a:prstGeom>
          <a:ln>
            <a:noFill/>
          </a:ln>
        </p:spPr>
      </p:pic>
      <p:sp>
        <p:nvSpPr>
          <p:cNvPr id="178" name="TextShape 3"/>
          <p:cNvSpPr txBox="1"/>
          <p:nvPr/>
        </p:nvSpPr>
        <p:spPr>
          <a:xfrm>
            <a:off x="274320" y="5907960"/>
            <a:ext cx="5486400" cy="950040"/>
          </a:xfrm>
          <a:prstGeom prst="rect">
            <a:avLst/>
          </a:prstGeom>
          <a:noFill/>
          <a:ln>
            <a:noFill/>
          </a:ln>
        </p:spPr>
        <p:txBody>
          <a:bodyPr lIns="90000" tIns="45000" rIns="90000" bIns="45000"/>
          <a:p>
            <a:r>
              <a:rPr lang="en-US" sz="1800" b="0" strike="noStrike" spc="-1">
                <a:solidFill>
                  <a:srgbClr val="000000"/>
                </a:solidFill>
                <a:uFill>
                  <a:solidFill>
                    <a:srgbClr val="FFFFFF"/>
                  </a:solidFill>
                </a:uFill>
                <a:latin typeface="Arial" panose="02080604020202020204" charset="0"/>
              </a:rPr>
              <a:t>但是测试的结果发现，特征提取跟mask的关系并不大 加了mask之后还是保持在50+ms</a:t>
            </a:r>
            <a:endParaRPr lang="en-US" sz="1800" b="0" strike="noStrike" spc="-1">
              <a:solidFill>
                <a:srgbClr val="000000"/>
              </a:solidFill>
              <a:uFill>
                <a:solidFill>
                  <a:srgbClr val="FFFFFF"/>
                </a:solidFill>
              </a:uFill>
              <a:latin typeface="Arial" panose="0208060402020202020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640080" y="640080"/>
            <a:ext cx="4572000" cy="428760"/>
          </a:xfrm>
          <a:prstGeom prst="rect">
            <a:avLst/>
          </a:prstGeom>
          <a:noFill/>
          <a:ln>
            <a:noFill/>
          </a:ln>
        </p:spPr>
        <p:txBody>
          <a:bodyPr lIns="90000" tIns="45000" rIns="90000" bIns="45000"/>
          <a:p>
            <a:r>
              <a:rPr lang="en-US" sz="1800" b="0" strike="noStrike" spc="-1">
                <a:solidFill>
                  <a:srgbClr val="000000"/>
                </a:solidFill>
                <a:uFill>
                  <a:solidFill>
                    <a:srgbClr val="FFFFFF"/>
                  </a:solidFill>
                </a:uFill>
                <a:latin typeface="Arial" panose="02080604020202020204" charset="0"/>
              </a:rPr>
              <a:t>解决方法2：GPU加速</a:t>
            </a:r>
            <a:endParaRPr lang="en-US" sz="1800" b="0" strike="noStrike" spc="-1">
              <a:solidFill>
                <a:srgbClr val="000000"/>
              </a:solidFill>
              <a:uFill>
                <a:solidFill>
                  <a:srgbClr val="FFFFFF"/>
                </a:solidFill>
              </a:uFill>
              <a:latin typeface="Arial" panose="02080604020202020204" charset="0"/>
            </a:endParaRPr>
          </a:p>
        </p:txBody>
      </p:sp>
      <p:sp>
        <p:nvSpPr>
          <p:cNvPr id="180" name="TextShape 2"/>
          <p:cNvSpPr txBox="1"/>
          <p:nvPr/>
        </p:nvSpPr>
        <p:spPr>
          <a:xfrm>
            <a:off x="274320" y="1216660"/>
            <a:ext cx="8138160" cy="4351020"/>
          </a:xfrm>
          <a:prstGeom prst="rect">
            <a:avLst/>
          </a:prstGeom>
          <a:noFill/>
          <a:ln>
            <a:noFill/>
          </a:ln>
        </p:spPr>
        <p:txBody>
          <a:bodyPr lIns="90000" tIns="45000" rIns="90000" bIns="45000"/>
          <a:p>
            <a:r>
              <a:rPr lang="en-US" sz="1800" b="0" strike="noStrike" spc="-1">
                <a:solidFill>
                  <a:srgbClr val="000000"/>
                </a:solidFill>
                <a:uFill>
                  <a:solidFill>
                    <a:srgbClr val="FFFFFF"/>
                  </a:solidFill>
                </a:uFill>
                <a:latin typeface="Arial" panose="02080604020202020204" charset="0"/>
              </a:rPr>
              <a:t>众所周知 特征点SLAM中最耗时的还是前端中的特征提取：</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特征点检测+描述子计算</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幸运的是这部分可以使用GPU进行加速</a:t>
            </a:r>
            <a:endParaRPr lang="en-US" sz="1800" b="0" strike="noStrike" spc="-1">
              <a:solidFill>
                <a:srgbClr val="000000"/>
              </a:solidFill>
              <a:uFill>
                <a:solidFill>
                  <a:srgbClr val="FFFFFF"/>
                </a:solidFill>
              </a:uFill>
              <a:latin typeface="Arial" panose="02080604020202020204" charset="0"/>
            </a:endParaRPr>
          </a:p>
          <a:p>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特征点检测+描述子计算流程：</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Intput :  source image </a:t>
            </a:r>
            <a:endParaRPr lang="en-US" sz="1800" b="0" strike="noStrike" spc="-1">
              <a:solidFill>
                <a:srgbClr val="000000"/>
              </a:solidFill>
              <a:uFill>
                <a:solidFill>
                  <a:srgbClr val="FFFFFF"/>
                </a:solidFill>
              </a:uFill>
              <a:latin typeface="Arial" panose="02080604020202020204" charset="0"/>
            </a:endParaRPr>
          </a:p>
          <a:p>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Step1:   建立图像金字塔： （resize)</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Step2:    对图像金字塔的每一层计算的Fast特征点（对层中过多特征点进行删除）</a:t>
            </a:r>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Step3:   计算所有特征点的描述子 </a:t>
            </a:r>
            <a:endParaRPr lang="en-US" sz="1800" b="0" strike="noStrike" spc="-1">
              <a:solidFill>
                <a:srgbClr val="000000"/>
              </a:solidFill>
              <a:uFill>
                <a:solidFill>
                  <a:srgbClr val="FFFFFF"/>
                </a:solidFill>
              </a:uFill>
              <a:latin typeface="Arial" panose="02080604020202020204" charset="0"/>
            </a:endParaRPr>
          </a:p>
          <a:p>
            <a:endParaRPr lang="en-US" sz="1800" b="0" strike="noStrike" spc="-1">
              <a:solidFill>
                <a:srgbClr val="000000"/>
              </a:solidFill>
              <a:uFill>
                <a:solidFill>
                  <a:srgbClr val="FFFFFF"/>
                </a:solidFill>
              </a:uFill>
              <a:latin typeface="Arial" panose="02080604020202020204" charset="0"/>
            </a:endParaRPr>
          </a:p>
          <a:p>
            <a:r>
              <a:rPr lang="en-US" sz="1800" b="0" strike="noStrike" spc="-1">
                <a:solidFill>
                  <a:srgbClr val="000000"/>
                </a:solidFill>
                <a:uFill>
                  <a:solidFill>
                    <a:srgbClr val="FFFFFF"/>
                  </a:solidFill>
                </a:uFill>
                <a:latin typeface="Arial" panose="02080604020202020204" charset="0"/>
              </a:rPr>
              <a:t>实用技巧：在实现上特征点是通过cell的方式进行储存的，类似OtcoTree，这样做的好处就在于对于有初始位姿时，可以只在CELL中进行查找而不要全局搜索。</a:t>
            </a:r>
            <a:endParaRPr lang="en-US" sz="1800" b="0" strike="noStrike" spc="-1">
              <a:solidFill>
                <a:srgbClr val="000000"/>
              </a:solidFill>
              <a:uFill>
                <a:solidFill>
                  <a:srgbClr val="FFFFFF"/>
                </a:solidFill>
              </a:uFill>
              <a:latin typeface="Arial" panose="02080604020202020204" charset="0"/>
            </a:endParaRPr>
          </a:p>
          <a:p>
            <a:endParaRPr lang="en-US" sz="1800" b="0" strike="noStrike" spc="-1">
              <a:solidFill>
                <a:srgbClr val="000000"/>
              </a:solidFill>
              <a:uFill>
                <a:solidFill>
                  <a:srgbClr val="FFFFFF"/>
                </a:solidFill>
              </a:uFill>
              <a:latin typeface="Arial" panose="02080604020202020204" charset="0"/>
            </a:endParaRPr>
          </a:p>
        </p:txBody>
      </p:sp>
      <p:graphicFrame>
        <p:nvGraphicFramePr>
          <p:cNvPr id="2" name="Table 1"/>
          <p:cNvGraphicFramePr/>
          <p:nvPr/>
        </p:nvGraphicFramePr>
        <p:xfrm>
          <a:off x="1405255" y="5471160"/>
          <a:ext cx="5859780" cy="986155"/>
        </p:xfrm>
        <a:graphic>
          <a:graphicData uri="http://schemas.openxmlformats.org/drawingml/2006/table">
            <a:tbl>
              <a:tblPr firstRow="1" bandRow="1">
                <a:tableStyleId>{5C22544A-7EE6-4342-B048-85BDC9FD1C3A}</a:tableStyleId>
              </a:tblPr>
              <a:tblGrid>
                <a:gridCol w="1172210"/>
                <a:gridCol w="1171575"/>
                <a:gridCol w="1172210"/>
                <a:gridCol w="1171575"/>
                <a:gridCol w="1172210"/>
              </a:tblGrid>
              <a:tr h="493395">
                <a:tc>
                  <a:txBody>
                    <a:bodyPr/>
                    <a:p>
                      <a:pPr marL="0" indent="0" algn="l">
                        <a:buNone/>
                      </a:pPr>
                      <a:r>
                        <a:rPr sz="1600" b="0" u="none">
                          <a:solidFill>
                            <a:srgbClr val="4C4C4C"/>
                          </a:solidFill>
                          <a:latin typeface="Calibri"/>
                          <a:ea typeface="Calibri"/>
                          <a:cs typeface="Calibri"/>
                        </a:rPr>
                        <a:t>nFeatures</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1000</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1200</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1400</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1600</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492760">
                <a:tc>
                  <a:txBody>
                    <a:bodyPr/>
                    <a:p>
                      <a:pPr marL="0" indent="0" algn="l">
                        <a:buNone/>
                      </a:pPr>
                      <a:r>
                        <a:rPr sz="1600" b="0" u="none">
                          <a:solidFill>
                            <a:srgbClr val="4C4C4C"/>
                          </a:solidFill>
                          <a:latin typeface="Calibri"/>
                          <a:ea typeface="Calibri"/>
                          <a:cs typeface="Calibri"/>
                        </a:rPr>
                        <a:t>time cost </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11.8263ms</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11.936ms</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11.7524ms</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600" b="0" u="none">
                          <a:solidFill>
                            <a:srgbClr val="4C4C4C"/>
                          </a:solidFill>
                          <a:latin typeface="Calibri"/>
                          <a:ea typeface="Calibri"/>
                          <a:cs typeface="Calibri"/>
                        </a:rPr>
                        <a:t>11.9847ms</a:t>
                      </a:r>
                      <a:endParaRPr sz="1600" b="0" u="none">
                        <a:solidFill>
                          <a:srgbClr val="4C4C4C"/>
                        </a:solidFill>
                        <a:latin typeface="Calibri"/>
                        <a:ea typeface="Calibri"/>
                        <a:cs typeface="Calibri"/>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bl>
          </a:graphicData>
        </a:graphic>
      </p:graphicFrame>
      <p:pic>
        <p:nvPicPr>
          <p:cNvPr id="3" name="Picture 2"/>
          <p:cNvPicPr>
            <a:picLocks noChangeAspect="1"/>
          </p:cNvPicPr>
          <p:nvPr/>
        </p:nvPicPr>
        <p:blipFill>
          <a:blip r:embed="rId1"/>
          <a:stretch>
            <a:fillRect/>
          </a:stretch>
        </p:blipFill>
        <p:spPr>
          <a:xfrm>
            <a:off x="6469380" y="452120"/>
            <a:ext cx="5464810" cy="269557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370205" y="462915"/>
            <a:ext cx="7627620" cy="1464310"/>
          </a:xfrm>
          <a:prstGeom prst="rect">
            <a:avLst/>
          </a:prstGeom>
          <a:noFill/>
        </p:spPr>
        <p:txBody>
          <a:bodyPr wrap="square" rtlCol="0">
            <a:spAutoFit/>
          </a:bodyPr>
          <a:p>
            <a:pPr algn="just"/>
            <a:r>
              <a:rPr lang="x-none" altLang="en-US"/>
              <a:t>初始化 :特征匹配  （grid的匹配方式）</a:t>
            </a:r>
            <a:endParaRPr lang="x-none" altLang="en-US"/>
          </a:p>
          <a:p>
            <a:pPr algn="just"/>
            <a:endParaRPr lang="x-none" altLang="en-US"/>
          </a:p>
          <a:p>
            <a:pPr algn="just"/>
            <a:r>
              <a:rPr lang="x-none" altLang="en-US"/>
              <a:t>在特征提取的过程中暂时忽略了描述子点对分布因为图像变形的畸变；</a:t>
            </a:r>
            <a:endParaRPr lang="x-none" altLang="en-US"/>
          </a:p>
          <a:p>
            <a:pPr algn="just"/>
            <a:r>
              <a:rPr lang="x-none" altLang="en-US"/>
              <a:t>其合理性可以通过匹配两个不同视角下的图片进行验证。  </a:t>
            </a:r>
            <a:endParaRPr lang="x-none" altLang="en-US"/>
          </a:p>
          <a:p>
            <a:endParaRPr lang="x-none" altLang="en-US"/>
          </a:p>
        </p:txBody>
      </p:sp>
      <p:pic>
        <p:nvPicPr>
          <p:cNvPr id="2" name="Picture 1" descr="matches"/>
          <p:cNvPicPr>
            <a:picLocks noChangeAspect="1"/>
          </p:cNvPicPr>
          <p:nvPr/>
        </p:nvPicPr>
        <p:blipFill>
          <a:blip r:embed="rId1"/>
          <a:stretch>
            <a:fillRect/>
          </a:stretch>
        </p:blipFill>
        <p:spPr>
          <a:xfrm>
            <a:off x="746125" y="1922145"/>
            <a:ext cx="4638040" cy="4638040"/>
          </a:xfrm>
          <a:prstGeom prst="rect">
            <a:avLst/>
          </a:prstGeom>
        </p:spPr>
      </p:pic>
      <p:pic>
        <p:nvPicPr>
          <p:cNvPr id="175" name="Picture 174"/>
          <p:cNvPicPr/>
          <p:nvPr/>
        </p:nvPicPr>
        <p:blipFill>
          <a:blip r:embed="rId2"/>
          <a:stretch>
            <a:fillRect/>
          </a:stretch>
        </p:blipFill>
        <p:spPr>
          <a:xfrm>
            <a:off x="6358890" y="3507105"/>
            <a:ext cx="5257165" cy="2607310"/>
          </a:xfrm>
          <a:prstGeom prst="rect">
            <a:avLst/>
          </a:prstGeom>
          <a:ln>
            <a:noFill/>
          </a:ln>
        </p:spPr>
      </p:pic>
      <p:sp>
        <p:nvSpPr>
          <p:cNvPr id="3" name="Text Box 2"/>
          <p:cNvSpPr txBox="1"/>
          <p:nvPr/>
        </p:nvSpPr>
        <p:spPr>
          <a:xfrm>
            <a:off x="6290310" y="1797685"/>
            <a:ext cx="5565775" cy="1463040"/>
          </a:xfrm>
          <a:prstGeom prst="rect">
            <a:avLst/>
          </a:prstGeom>
          <a:noFill/>
        </p:spPr>
        <p:txBody>
          <a:bodyPr wrap="square" rtlCol="0">
            <a:spAutoFit/>
          </a:bodyPr>
          <a:p>
            <a:pPr algn="just"/>
            <a:r>
              <a:rPr lang="x-none" altLang="en-US"/>
              <a:t>从匹配的情况也可以看出特征匹配好的结果都集中在图像中部，因这块区域的图像变形小。因此在特征提取的过程中放弃上下部分的特征点是可行的。使用如下图的mask进行特征点的提取。  </a:t>
            </a:r>
            <a:endParaRPr lang="x-none" altLang="en-US"/>
          </a:p>
          <a:p>
            <a:endParaRPr lang="x-none"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220345" y="166370"/>
            <a:ext cx="6403340" cy="2834640"/>
          </a:xfrm>
          <a:prstGeom prst="rect">
            <a:avLst/>
          </a:prstGeom>
          <a:noFill/>
        </p:spPr>
        <p:txBody>
          <a:bodyPr wrap="square" rtlCol="0">
            <a:spAutoFit/>
          </a:bodyPr>
          <a:p>
            <a:r>
              <a:rPr lang="x-none" altLang="en-US"/>
              <a:t>初始化</a:t>
            </a:r>
            <a:endParaRPr lang="x-none" altLang="en-US"/>
          </a:p>
          <a:p>
            <a:r>
              <a:rPr lang="x-none" altLang="en-US"/>
              <a:t>计算本质矩阵E，通过本质矩阵E来恢复转化矩阵T (R,t)。</a:t>
            </a:r>
            <a:endParaRPr lang="x-none" altLang="en-US"/>
          </a:p>
          <a:p>
            <a:r>
              <a:rPr lang="x-none" altLang="en-US"/>
              <a:t>在分解本质矩阵的过程中会遇到 4 solutions 的问题；</a:t>
            </a:r>
            <a:endParaRPr lang="x-none" altLang="en-US"/>
          </a:p>
          <a:p>
            <a:r>
              <a:rPr lang="x-none" altLang="en-US"/>
              <a:t>常见的办法就是判断4个解各自恢复的点的深度，但是对于panoramic image 正确解也会产生负数的深度值。</a:t>
            </a:r>
            <a:endParaRPr lang="x-none" altLang="en-US"/>
          </a:p>
          <a:p>
            <a:r>
              <a:rPr lang="x-none" altLang="en-US"/>
              <a:t>solution: </a:t>
            </a:r>
            <a:endParaRPr lang="x-none" altLang="en-US"/>
          </a:p>
          <a:p>
            <a:r>
              <a:rPr lang="x-none" altLang="en-US"/>
              <a:t>在初始化的过程中只使用前向视角的特征点，在确定了正确解之后再对后面的点进行深度值的恢复；</a:t>
            </a:r>
            <a:endParaRPr lang="x-none" altLang="en-US"/>
          </a:p>
          <a:p>
            <a:r>
              <a:rPr lang="x-none" altLang="en-US"/>
              <a:t>使用如下图的mask进行特征提取，提取的到的特征都在相机前方（特征点的深度值为正）。</a:t>
            </a:r>
            <a:endParaRPr lang="x-none" altLang="en-US"/>
          </a:p>
        </p:txBody>
      </p:sp>
      <p:pic>
        <p:nvPicPr>
          <p:cNvPr id="3" name="Picture 2"/>
          <p:cNvPicPr>
            <a:picLocks noChangeAspect="1"/>
          </p:cNvPicPr>
          <p:nvPr/>
        </p:nvPicPr>
        <p:blipFill>
          <a:blip r:embed="rId1"/>
          <a:stretch>
            <a:fillRect/>
          </a:stretch>
        </p:blipFill>
        <p:spPr>
          <a:xfrm>
            <a:off x="7732395" y="175895"/>
            <a:ext cx="3564890" cy="6464935"/>
          </a:xfrm>
          <a:prstGeom prst="rect">
            <a:avLst/>
          </a:prstGeom>
        </p:spPr>
      </p:pic>
      <p:pic>
        <p:nvPicPr>
          <p:cNvPr id="2" name="Picture 1" descr="mask_front"/>
          <p:cNvPicPr>
            <a:picLocks noChangeAspect="1"/>
          </p:cNvPicPr>
          <p:nvPr/>
        </p:nvPicPr>
        <p:blipFill>
          <a:blip r:embed="rId2"/>
          <a:stretch>
            <a:fillRect/>
          </a:stretch>
        </p:blipFill>
        <p:spPr>
          <a:xfrm>
            <a:off x="303530" y="3004820"/>
            <a:ext cx="3898900" cy="1949450"/>
          </a:xfrm>
          <a:prstGeom prst="rect">
            <a:avLst/>
          </a:prstGeom>
        </p:spPr>
      </p:pic>
      <p:pic>
        <p:nvPicPr>
          <p:cNvPr id="5" name="Picture 4" descr="frame2600"/>
          <p:cNvPicPr>
            <a:picLocks noChangeAspect="1"/>
          </p:cNvPicPr>
          <p:nvPr/>
        </p:nvPicPr>
        <p:blipFill>
          <a:blip r:embed="rId3"/>
          <a:stretch>
            <a:fillRect/>
          </a:stretch>
        </p:blipFill>
        <p:spPr>
          <a:xfrm>
            <a:off x="318135" y="4991735"/>
            <a:ext cx="3312795" cy="1764665"/>
          </a:xfrm>
          <a:prstGeom prst="rect">
            <a:avLst/>
          </a:prstGeom>
        </p:spPr>
      </p:pic>
      <p:pic>
        <p:nvPicPr>
          <p:cNvPr id="6" name="Picture 5" descr="frame2605"/>
          <p:cNvPicPr>
            <a:picLocks noChangeAspect="1"/>
          </p:cNvPicPr>
          <p:nvPr/>
        </p:nvPicPr>
        <p:blipFill>
          <a:blip r:embed="rId4"/>
          <a:stretch>
            <a:fillRect/>
          </a:stretch>
        </p:blipFill>
        <p:spPr>
          <a:xfrm>
            <a:off x="3736340" y="5005705"/>
            <a:ext cx="3312160" cy="17646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Picture 6"/>
          <p:cNvPicPr>
            <a:picLocks noChangeAspect="1"/>
          </p:cNvPicPr>
          <p:nvPr/>
        </p:nvPicPr>
        <p:blipFill>
          <a:blip r:embed="rId1"/>
          <a:stretch>
            <a:fillRect/>
          </a:stretch>
        </p:blipFill>
        <p:spPr>
          <a:xfrm>
            <a:off x="1377315" y="926465"/>
            <a:ext cx="8905875" cy="1715135"/>
          </a:xfrm>
          <a:prstGeom prst="rect">
            <a:avLst/>
          </a:prstGeom>
        </p:spPr>
      </p:pic>
      <p:sp>
        <p:nvSpPr>
          <p:cNvPr id="4" name="Text Box 3"/>
          <p:cNvSpPr txBox="1"/>
          <p:nvPr/>
        </p:nvSpPr>
        <p:spPr>
          <a:xfrm>
            <a:off x="220345" y="166370"/>
            <a:ext cx="6403340" cy="1188720"/>
          </a:xfrm>
          <a:prstGeom prst="rect">
            <a:avLst/>
          </a:prstGeom>
          <a:noFill/>
        </p:spPr>
        <p:txBody>
          <a:bodyPr wrap="square" rtlCol="0">
            <a:spAutoFit/>
          </a:bodyPr>
          <a:p>
            <a:r>
              <a:rPr lang="x-none" altLang="en-US"/>
              <a:t>特征点三角化</a:t>
            </a:r>
            <a:endParaRPr lang="x-none" altLang="en-US"/>
          </a:p>
          <a:p>
            <a:r>
              <a:rPr lang="x-none" altLang="en-US"/>
              <a:t>三角化在初始化过程中两个地方使用到：</a:t>
            </a:r>
            <a:endParaRPr lang="x-none" altLang="en-US"/>
          </a:p>
          <a:p>
            <a:r>
              <a:rPr lang="x-none" altLang="en-US"/>
              <a:t>1.判断本质矩阵分解的正确性；</a:t>
            </a:r>
            <a:endParaRPr lang="x-none" altLang="en-US"/>
          </a:p>
          <a:p>
            <a:r>
              <a:rPr lang="x-none" altLang="en-US"/>
              <a:t>2.初始化3D点地图；</a:t>
            </a:r>
            <a:endParaRPr lang="x-none"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20345" y="166370"/>
            <a:ext cx="6403340" cy="365760"/>
          </a:xfrm>
          <a:prstGeom prst="rect">
            <a:avLst/>
          </a:prstGeom>
          <a:noFill/>
        </p:spPr>
        <p:txBody>
          <a:bodyPr wrap="square" rtlCol="0">
            <a:spAutoFit/>
          </a:bodyPr>
          <a:p>
            <a:r>
              <a:rPr lang="x-none" altLang="en-US"/>
              <a:t>检查初始化地图的正确性：</a:t>
            </a:r>
            <a:endParaRPr lang="x-none" alt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1584</Words>
  <Application>Kingsoft Office WPP</Application>
  <PresentationFormat/>
  <Paragraphs>193</Paragraphs>
  <Slides>10</Slides>
  <Notes>0</Notes>
  <HiddenSlides>0</HiddenSlides>
  <MMClips>0</MMClips>
  <ScaleCrop>false</ScaleCrop>
  <HeadingPairs>
    <vt:vector size="4" baseType="variant">
      <vt:variant>
        <vt:lpstr>主题</vt:lpstr>
      </vt:variant>
      <vt:variant>
        <vt:i4>3</vt:i4>
      </vt:variant>
      <vt:variant>
        <vt:lpstr>幻灯片标题</vt:lpstr>
      </vt:variant>
      <vt:variant>
        <vt:i4>10</vt:i4>
      </vt:variant>
    </vt:vector>
  </HeadingPairs>
  <TitlesOfParts>
    <vt:vector size="13" baseType="lpstr">
      <vt:lpstr>Office Theme</vt:lpstr>
      <vt:lpstr>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WPP Presentation</dc:title>
  <dc:creator>ustc</dc:creator>
  <cp:lastModifiedBy>ustc</cp:lastModifiedBy>
  <cp:revision>39</cp:revision>
  <dcterms:created xsi:type="dcterms:W3CDTF">2018-01-12T12:29:07Z</dcterms:created>
  <dcterms:modified xsi:type="dcterms:W3CDTF">2018-01-12T12:29:07Z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false</vt:bool>
  </property>
  <property fmtid="{D5CDD505-2E9C-101B-9397-08002B2CF9AE}" pid="5" name="KSOProductBuildVer">
    <vt:lpwstr>1033-10.1.0.5672</vt:lpwstr>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4</vt:i4>
  </property>
</Properties>
</file>